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7" r:id="rId3"/>
  </p:sldMasterIdLst>
  <p:notesMasterIdLst>
    <p:notesMasterId r:id="rId28"/>
  </p:notesMasterIdLst>
  <p:handoutMasterIdLst>
    <p:handoutMasterId r:id="rId29"/>
  </p:handoutMasterIdLst>
  <p:sldIdLst>
    <p:sldId id="316" r:id="rId4"/>
    <p:sldId id="289" r:id="rId5"/>
    <p:sldId id="320" r:id="rId6"/>
    <p:sldId id="291" r:id="rId7"/>
    <p:sldId id="292" r:id="rId8"/>
    <p:sldId id="294" r:id="rId9"/>
    <p:sldId id="293" r:id="rId10"/>
    <p:sldId id="317" r:id="rId11"/>
    <p:sldId id="296" r:id="rId12"/>
    <p:sldId id="297" r:id="rId13"/>
    <p:sldId id="313" r:id="rId14"/>
    <p:sldId id="299" r:id="rId15"/>
    <p:sldId id="318" r:id="rId16"/>
    <p:sldId id="304" r:id="rId17"/>
    <p:sldId id="303" r:id="rId18"/>
    <p:sldId id="301" r:id="rId19"/>
    <p:sldId id="300" r:id="rId20"/>
    <p:sldId id="319" r:id="rId21"/>
    <p:sldId id="305" r:id="rId22"/>
    <p:sldId id="307" r:id="rId23"/>
    <p:sldId id="298" r:id="rId24"/>
    <p:sldId id="309" r:id="rId25"/>
    <p:sldId id="324" r:id="rId26"/>
    <p:sldId id="322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2">
          <p15:clr>
            <a:srgbClr val="A4A3A4"/>
          </p15:clr>
        </p15:guide>
        <p15:guide id="2" pos="7129">
          <p15:clr>
            <a:srgbClr val="A4A3A4"/>
          </p15:clr>
        </p15:guide>
        <p15:guide id="3" pos="3868">
          <p15:clr>
            <a:srgbClr val="A4A3A4"/>
          </p15:clr>
        </p15:guide>
        <p15:guide id="4" pos="6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6E2"/>
    <a:srgbClr val="7E7CB1"/>
    <a:srgbClr val="F7B86B"/>
    <a:srgbClr val="E2E76A"/>
    <a:srgbClr val="F8C1E0"/>
    <a:srgbClr val="F39FCA"/>
    <a:srgbClr val="F8C3E0"/>
    <a:srgbClr val="FAAB2C"/>
    <a:srgbClr val="F5AFD4"/>
    <a:srgbClr val="FAE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0" y="72"/>
      </p:cViewPr>
      <p:guideLst>
        <p:guide orient="horz" pos="1792"/>
        <p:guide pos="7129"/>
        <p:guide pos="3868"/>
        <p:guide pos="6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7E7C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7B86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2055512"/>
        <c:axId val="332055904"/>
      </c:barChart>
      <c:catAx>
        <c:axId val="332055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字魂27号-布丁体" panose="00000500000000000000" charset="-122"/>
                <a:ea typeface="字魂27号-布丁体" panose="00000500000000000000" charset="-122"/>
                <a:cs typeface="+mn-cs"/>
              </a:defRPr>
            </a:pPr>
            <a:endParaRPr lang="zh-CN"/>
          </a:p>
        </c:txPr>
        <c:crossAx val="332055904"/>
        <c:crosses val="autoZero"/>
        <c:auto val="1"/>
        <c:lblAlgn val="ctr"/>
        <c:lblOffset val="100"/>
        <c:noMultiLvlLbl val="0"/>
      </c:catAx>
      <c:valAx>
        <c:axId val="332055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32055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/>
              </a:solidFill>
              <a:latin typeface="字魂27号-布丁体" panose="00000500000000000000" charset="-122"/>
              <a:ea typeface="字魂27号-布丁体" panose="00000500000000000000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671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96001-66AB-4E14-A602-12401FD7753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7770C-03F7-48A3-A3E4-0A7959F6E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68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97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800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344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68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165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6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672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98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25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14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82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05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57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87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784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896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571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2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948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91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56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550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789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7770C-03F7-48A3-A3E4-0A7959F6EA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27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1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1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401050" y="1905000"/>
            <a:ext cx="2552700" cy="3028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68432" y="1871003"/>
            <a:ext cx="3635924" cy="4471743"/>
          </a:xfrm>
          <a:custGeom>
            <a:avLst/>
            <a:gdLst>
              <a:gd name="connsiteX0" fmla="*/ 0 w 3635829"/>
              <a:gd name="connsiteY0" fmla="*/ 0 h 4471743"/>
              <a:gd name="connsiteX1" fmla="*/ 3635829 w 3635829"/>
              <a:gd name="connsiteY1" fmla="*/ 0 h 4471743"/>
              <a:gd name="connsiteX2" fmla="*/ 3635829 w 3635829"/>
              <a:gd name="connsiteY2" fmla="*/ 4471743 h 4471743"/>
              <a:gd name="connsiteX3" fmla="*/ 0 w 3635829"/>
              <a:gd name="connsiteY3" fmla="*/ 4471743 h 447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5829" h="4471743">
                <a:moveTo>
                  <a:pt x="0" y="0"/>
                </a:moveTo>
                <a:lnTo>
                  <a:pt x="3635829" y="0"/>
                </a:lnTo>
                <a:lnTo>
                  <a:pt x="3635829" y="4471743"/>
                </a:lnTo>
                <a:lnTo>
                  <a:pt x="0" y="4471743"/>
                </a:lnTo>
                <a:close/>
              </a:path>
            </a:pathLst>
          </a:custGeom>
          <a:solidFill>
            <a:schemeClr val="bg1"/>
          </a:solidFill>
          <a:ln w="28575" cap="sq">
            <a:solidFill>
              <a:schemeClr val="bg1"/>
            </a:solidFill>
            <a:miter lim="800000"/>
          </a:ln>
          <a:effectLst>
            <a:outerShdw blurRad="139700" dist="38100" dir="2700000" algn="tl" rotWithShape="0">
              <a:prstClr val="black">
                <a:alpha val="3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991233" y="667658"/>
            <a:ext cx="6032657" cy="2818492"/>
          </a:xfrm>
          <a:custGeom>
            <a:avLst/>
            <a:gdLst>
              <a:gd name="connsiteX0" fmla="*/ 0 w 6032499"/>
              <a:gd name="connsiteY0" fmla="*/ 0 h 2818492"/>
              <a:gd name="connsiteX1" fmla="*/ 6032499 w 6032499"/>
              <a:gd name="connsiteY1" fmla="*/ 0 h 2818492"/>
              <a:gd name="connsiteX2" fmla="*/ 6032499 w 6032499"/>
              <a:gd name="connsiteY2" fmla="*/ 2818492 h 2818492"/>
              <a:gd name="connsiteX3" fmla="*/ 0 w 6032499"/>
              <a:gd name="connsiteY3" fmla="*/ 2818492 h 281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499" h="2818492">
                <a:moveTo>
                  <a:pt x="0" y="0"/>
                </a:moveTo>
                <a:lnTo>
                  <a:pt x="6032499" y="0"/>
                </a:lnTo>
                <a:lnTo>
                  <a:pt x="6032499" y="2818492"/>
                </a:lnTo>
                <a:lnTo>
                  <a:pt x="0" y="2818492"/>
                </a:lnTo>
                <a:close/>
              </a:path>
            </a:pathLst>
          </a:custGeom>
          <a:solidFill>
            <a:schemeClr val="bg1"/>
          </a:solidFill>
          <a:ln w="28575" cap="sq">
            <a:solidFill>
              <a:schemeClr val="bg1"/>
            </a:solidFill>
            <a:miter lim="800000"/>
          </a:ln>
          <a:effectLst>
            <a:outerShdw blurRad="139700" dist="38100" dir="2700000" algn="tl" rotWithShape="0">
              <a:prstClr val="black">
                <a:alpha val="3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096159" y="3657605"/>
            <a:ext cx="4927729" cy="2685141"/>
          </a:xfrm>
          <a:custGeom>
            <a:avLst/>
            <a:gdLst>
              <a:gd name="connsiteX0" fmla="*/ 0 w 4927600"/>
              <a:gd name="connsiteY0" fmla="*/ 0 h 2685141"/>
              <a:gd name="connsiteX1" fmla="*/ 4927600 w 4927600"/>
              <a:gd name="connsiteY1" fmla="*/ 0 h 2685141"/>
              <a:gd name="connsiteX2" fmla="*/ 4927600 w 4927600"/>
              <a:gd name="connsiteY2" fmla="*/ 2685141 h 2685141"/>
              <a:gd name="connsiteX3" fmla="*/ 0 w 4927600"/>
              <a:gd name="connsiteY3" fmla="*/ 2685141 h 268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7600" h="2685141">
                <a:moveTo>
                  <a:pt x="0" y="0"/>
                </a:moveTo>
                <a:lnTo>
                  <a:pt x="4927600" y="0"/>
                </a:lnTo>
                <a:lnTo>
                  <a:pt x="4927600" y="2685141"/>
                </a:lnTo>
                <a:lnTo>
                  <a:pt x="0" y="2685141"/>
                </a:lnTo>
                <a:close/>
              </a:path>
            </a:pathLst>
          </a:custGeom>
          <a:solidFill>
            <a:schemeClr val="bg1"/>
          </a:solidFill>
          <a:ln w="28575" cap="sq">
            <a:solidFill>
              <a:schemeClr val="bg1"/>
            </a:solidFill>
            <a:miter lim="800000"/>
          </a:ln>
          <a:effectLst>
            <a:outerShdw blurRad="139700" dist="38100" dir="2700000" algn="tl" rotWithShape="0">
              <a:prstClr val="black">
                <a:alpha val="3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325228" y="57453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325228" y="57453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思源黑体 CN Bold" panose="020B0800000000000000" pitchFamily="34" charset="-122"/>
                <a:cs typeface="字魂59号-创粗黑" panose="00000500000000000000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思源黑体 CN Bold" panose="020B0800000000000000" pitchFamily="34" charset="-122"/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思源黑体 CN Bold" panose="020B0800000000000000" pitchFamily="34" charset="-122"/>
                <a:cs typeface="字魂59号-创粗黑" panose="00000500000000000000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思源黑体 CN Bold" panose="020B0800000000000000" pitchFamily="34" charset="-122"/>
          <a:cs typeface="字魂59号-创粗黑" panose="00000500000000000000" charset="-122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思源黑体 CN Bold" panose="020B0800000000000000" pitchFamily="34" charset="-122"/>
          <a:cs typeface="字魂59号-创粗黑" panose="00000500000000000000" charset="-122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思源黑体 CN Bold" panose="020B0800000000000000" pitchFamily="34" charset="-122"/>
          <a:cs typeface="字魂59号-创粗黑" panose="00000500000000000000" charset="-122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思源黑体 CN Bold" panose="020B0800000000000000" pitchFamily="34" charset="-122"/>
          <a:cs typeface="字魂59号-创粗黑" panose="00000500000000000000" charset="-122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思源黑体 CN Bold" panose="020B0800000000000000" pitchFamily="34" charset="-122"/>
          <a:cs typeface="字魂59号-创粗黑" panose="00000500000000000000" charset="-122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思源黑体 CN Bold" panose="020B0800000000000000" pitchFamily="34" charset="-122"/>
          <a:cs typeface="字魂59号-创粗黑" panose="00000500000000000000" charset="-122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2CC75-8280-4D50-8556-C2874ADEF926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image" Target="../media/image3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3925"/>
            <a:ext cx="12192000" cy="4811395"/>
          </a:xfrm>
          <a:prstGeom prst="rect">
            <a:avLst/>
          </a:prstGeom>
        </p:spPr>
      </p:pic>
      <p:pic>
        <p:nvPicPr>
          <p:cNvPr id="2" name="图片 1" descr="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496175" cy="6967855"/>
          </a:xfrm>
          <a:prstGeom prst="rect">
            <a:avLst/>
          </a:prstGeom>
          <a:effectLst>
            <a:outerShdw blurRad="1193800" dist="165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4935855" y="62865"/>
            <a:ext cx="7256145" cy="4038600"/>
            <a:chOff x="5429" y="0"/>
            <a:chExt cx="13771" cy="8386"/>
          </a:xfrm>
        </p:grpSpPr>
        <p:pic>
          <p:nvPicPr>
            <p:cNvPr id="4" name="图片 3" descr="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5" name="图片 4" descr="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12" name="图片 11" descr="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835" y="839470"/>
            <a:ext cx="1416685" cy="878840"/>
          </a:xfrm>
          <a:prstGeom prst="rect">
            <a:avLst/>
          </a:prstGeom>
        </p:spPr>
      </p:pic>
      <p:pic>
        <p:nvPicPr>
          <p:cNvPr id="13" name="图片 12" descr="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095" y="180340"/>
            <a:ext cx="2708910" cy="2477770"/>
          </a:xfrm>
          <a:prstGeom prst="rect">
            <a:avLst/>
          </a:prstGeom>
        </p:spPr>
      </p:pic>
      <p:pic>
        <p:nvPicPr>
          <p:cNvPr id="15" name="图片 14" descr="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065" y="5325110"/>
            <a:ext cx="2562225" cy="1524000"/>
          </a:xfrm>
          <a:prstGeom prst="rect">
            <a:avLst/>
          </a:prstGeom>
        </p:spPr>
      </p:pic>
      <p:pic>
        <p:nvPicPr>
          <p:cNvPr id="14" name="图片 13" descr="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680" y="4039235"/>
            <a:ext cx="2667000" cy="2647950"/>
          </a:xfrm>
          <a:prstGeom prst="rect">
            <a:avLst/>
          </a:prstGeom>
        </p:spPr>
      </p:pic>
      <p:pic>
        <p:nvPicPr>
          <p:cNvPr id="16" name="图片 15" descr="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980" y="0"/>
            <a:ext cx="2310130" cy="1367155"/>
          </a:xfrm>
          <a:prstGeom prst="rect">
            <a:avLst/>
          </a:prstGeom>
        </p:spPr>
      </p:pic>
      <p:pic>
        <p:nvPicPr>
          <p:cNvPr id="17" name="图片 16" descr="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6370" y="0"/>
            <a:ext cx="839470" cy="839470"/>
          </a:xfrm>
          <a:prstGeom prst="rect">
            <a:avLst/>
          </a:prstGeom>
        </p:spPr>
      </p:pic>
      <p:pic>
        <p:nvPicPr>
          <p:cNvPr id="18" name="图片 17" descr="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2505" y="1002030"/>
            <a:ext cx="1039495" cy="1191895"/>
          </a:xfrm>
          <a:prstGeom prst="rect">
            <a:avLst/>
          </a:prstGeom>
        </p:spPr>
      </p:pic>
      <p:pic>
        <p:nvPicPr>
          <p:cNvPr id="19" name="图片 18" descr="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2455" y="2818130"/>
            <a:ext cx="1256665" cy="1221105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3763010" y="1327150"/>
            <a:ext cx="6514636" cy="5260346"/>
            <a:chOff x="4749" y="850"/>
            <a:chExt cx="9079" cy="7331"/>
          </a:xfrm>
        </p:grpSpPr>
        <p:sp>
          <p:nvSpPr>
            <p:cNvPr id="9" name="文本框 8"/>
            <p:cNvSpPr txBox="1"/>
            <p:nvPr/>
          </p:nvSpPr>
          <p:spPr>
            <a:xfrm>
              <a:off x="8662" y="4021"/>
              <a:ext cx="2530" cy="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800" dirty="0" smtClean="0">
                  <a:solidFill>
                    <a:srgbClr val="7E7CB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27号-布丁体" panose="00000500000000000000" charset="-122"/>
                  <a:ea typeface="字魂27号-布丁体" panose="00000500000000000000" charset="-122"/>
                </a:rPr>
                <a:t>天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49" y="2705"/>
              <a:ext cx="3658" cy="136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877" y="1507"/>
              <a:ext cx="2530" cy="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 smtClean="0">
                  <a:solidFill>
                    <a:srgbClr val="E2E76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27号-布丁体" panose="00000500000000000000" charset="-122"/>
                  <a:ea typeface="字魂27号-布丁体" panose="00000500000000000000" charset="-122"/>
                </a:rPr>
                <a:t>你好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 rot="5400000">
              <a:off x="5678" y="5497"/>
              <a:ext cx="3867" cy="1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BCA4C9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HELLO SUMMER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8123" y="1057"/>
              <a:ext cx="5705" cy="4726"/>
              <a:chOff x="5157788" y="671494"/>
              <a:chExt cx="3622763" cy="3000869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5157788" y="671494"/>
                <a:ext cx="3414712" cy="2776406"/>
              </a:xfrm>
              <a:custGeom>
                <a:avLst/>
                <a:gdLst>
                  <a:gd name="connsiteX0" fmla="*/ 0 w 3414712"/>
                  <a:gd name="connsiteY0" fmla="*/ 542944 h 2776406"/>
                  <a:gd name="connsiteX1" fmla="*/ 528637 w 3414712"/>
                  <a:gd name="connsiteY1" fmla="*/ 19 h 2776406"/>
                  <a:gd name="connsiteX2" fmla="*/ 2185987 w 3414712"/>
                  <a:gd name="connsiteY2" fmla="*/ 528656 h 2776406"/>
                  <a:gd name="connsiteX3" fmla="*/ 2257425 w 3414712"/>
                  <a:gd name="connsiteY3" fmla="*/ 1857394 h 2776406"/>
                  <a:gd name="connsiteX4" fmla="*/ 2871787 w 3414712"/>
                  <a:gd name="connsiteY4" fmla="*/ 2657494 h 2776406"/>
                  <a:gd name="connsiteX5" fmla="*/ 3414712 w 3414712"/>
                  <a:gd name="connsiteY5" fmla="*/ 2757506 h 277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4712" h="2776406">
                    <a:moveTo>
                      <a:pt x="0" y="542944"/>
                    </a:moveTo>
                    <a:cubicBezTo>
                      <a:pt x="82153" y="272672"/>
                      <a:pt x="164306" y="2400"/>
                      <a:pt x="528637" y="19"/>
                    </a:cubicBezTo>
                    <a:cubicBezTo>
                      <a:pt x="892968" y="-2362"/>
                      <a:pt x="1897856" y="219094"/>
                      <a:pt x="2185987" y="528656"/>
                    </a:cubicBezTo>
                    <a:cubicBezTo>
                      <a:pt x="2474118" y="838218"/>
                      <a:pt x="2143125" y="1502588"/>
                      <a:pt x="2257425" y="1857394"/>
                    </a:cubicBezTo>
                    <a:cubicBezTo>
                      <a:pt x="2371725" y="2212200"/>
                      <a:pt x="2678906" y="2507475"/>
                      <a:pt x="2871787" y="2657494"/>
                    </a:cubicBezTo>
                    <a:cubicBezTo>
                      <a:pt x="3064668" y="2807513"/>
                      <a:pt x="3239690" y="2782509"/>
                      <a:pt x="3414712" y="2757506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6231671">
                <a:off x="8434695" y="3326507"/>
                <a:ext cx="371475" cy="32023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931" y="850"/>
              <a:ext cx="2914" cy="4008"/>
              <a:chOff x="5036152" y="539919"/>
              <a:chExt cx="1850280" cy="2545110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5158741" y="1124951"/>
                <a:ext cx="1606652" cy="1960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800" dirty="0" smtClean="0">
                    <a:solidFill>
                      <a:srgbClr val="F7B86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魂27号-布丁体" panose="00000500000000000000" charset="-122"/>
                    <a:ea typeface="字魂27号-布丁体" panose="00000500000000000000" charset="-122"/>
                  </a:rPr>
                  <a:t>夏</a:t>
                </a: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 rotWithShape="1">
              <a:blip r:embed="rId17" cstate="screen"/>
              <a:srcRect t="18347" b="38357"/>
              <a:stretch>
                <a:fillRect/>
              </a:stretch>
            </p:blipFill>
            <p:spPr>
              <a:xfrm rot="381483">
                <a:off x="5036152" y="539919"/>
                <a:ext cx="1850280" cy="11343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23545" y="426720"/>
            <a:ext cx="11344910" cy="6004560"/>
          </a:xfrm>
          <a:prstGeom prst="rect">
            <a:avLst/>
          </a:prstGeom>
          <a:solidFill>
            <a:srgbClr val="FAE3D1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129288" y="3297710"/>
            <a:ext cx="3697163" cy="1404169"/>
            <a:chOff x="4133284" y="3760782"/>
            <a:chExt cx="3697163" cy="1404169"/>
          </a:xfrm>
        </p:grpSpPr>
        <p:sp>
          <p:nvSpPr>
            <p:cNvPr id="11" name="矩形 10"/>
            <p:cNvSpPr/>
            <p:nvPr/>
          </p:nvSpPr>
          <p:spPr>
            <a:xfrm>
              <a:off x="4133284" y="4333954"/>
              <a:ext cx="36971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您的内容打在这里，或通过复制文本后在此选择粘贴，并选择只保留文字。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972448" y="3760782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74516" y="4353304"/>
            <a:ext cx="2779995" cy="1428486"/>
            <a:chOff x="4530428" y="3760782"/>
            <a:chExt cx="2779995" cy="1428486"/>
          </a:xfrm>
        </p:grpSpPr>
        <p:sp>
          <p:nvSpPr>
            <p:cNvPr id="21" name="矩形 20"/>
            <p:cNvSpPr/>
            <p:nvPr/>
          </p:nvSpPr>
          <p:spPr>
            <a:xfrm>
              <a:off x="4530428" y="4358271"/>
              <a:ext cx="27799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972448" y="3760782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18372" y="4295898"/>
            <a:ext cx="2779995" cy="1428486"/>
            <a:chOff x="4530428" y="3760782"/>
            <a:chExt cx="2779995" cy="1428486"/>
          </a:xfrm>
        </p:grpSpPr>
        <p:sp>
          <p:nvSpPr>
            <p:cNvPr id="25" name="矩形 24"/>
            <p:cNvSpPr/>
            <p:nvPr/>
          </p:nvSpPr>
          <p:spPr>
            <a:xfrm>
              <a:off x="4530428" y="4358271"/>
              <a:ext cx="27799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972448" y="3760782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27" name="图片 26" descr="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28" name="图片 27" descr="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29" name="图片 28" descr="92290a09008e13877bd33b24af7b8d5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818515"/>
            <a:ext cx="2745740" cy="2745740"/>
          </a:xfrm>
          <a:prstGeom prst="rect">
            <a:avLst/>
          </a:prstGeom>
        </p:spPr>
      </p:pic>
      <p:pic>
        <p:nvPicPr>
          <p:cNvPr id="30" name="图片 29" descr="21970f3f88f2f6bc0583416d585831d2"/>
          <p:cNvPicPr>
            <a:picLocks noChangeAspect="1"/>
          </p:cNvPicPr>
          <p:nvPr/>
        </p:nvPicPr>
        <p:blipFill>
          <a:blip r:embed="rId7"/>
          <a:srcRect t="21822"/>
          <a:stretch>
            <a:fillRect/>
          </a:stretch>
        </p:blipFill>
        <p:spPr>
          <a:xfrm>
            <a:off x="949960" y="2207260"/>
            <a:ext cx="3352165" cy="2620645"/>
          </a:xfrm>
          <a:prstGeom prst="rect">
            <a:avLst/>
          </a:prstGeom>
        </p:spPr>
      </p:pic>
      <p:pic>
        <p:nvPicPr>
          <p:cNvPr id="31" name="图片 30" descr="dbf5c674c96843a5b4492876c4db815b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0885" y="1925320"/>
            <a:ext cx="2254250" cy="2254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68630" y="426720"/>
            <a:ext cx="11344910" cy="6004560"/>
          </a:xfrm>
          <a:prstGeom prst="rect">
            <a:avLst/>
          </a:prstGeom>
          <a:noFill/>
          <a:ln w="2476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/>
          <a:srcRect t="52917" r="48333"/>
          <a:stretch>
            <a:fillRect/>
          </a:stretch>
        </p:blipFill>
        <p:spPr>
          <a:xfrm>
            <a:off x="-1" y="4029075"/>
            <a:ext cx="2362308" cy="322897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655688" y="2240070"/>
            <a:ext cx="814387" cy="1657350"/>
            <a:chOff x="4655688" y="2240070"/>
            <a:chExt cx="814387" cy="1657350"/>
          </a:xfrm>
        </p:grpSpPr>
        <p:sp>
          <p:nvSpPr>
            <p:cNvPr id="7" name="梯形 6"/>
            <p:cNvSpPr/>
            <p:nvPr/>
          </p:nvSpPr>
          <p:spPr>
            <a:xfrm>
              <a:off x="4655688" y="2240070"/>
              <a:ext cx="814387" cy="1657350"/>
            </a:xfrm>
            <a:prstGeom prst="trapezoid">
              <a:avLst/>
            </a:prstGeom>
            <a:solidFill>
              <a:srgbClr val="E2E7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16717" y="3465225"/>
              <a:ext cx="328613" cy="3286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429648" y="2240070"/>
            <a:ext cx="814387" cy="1657350"/>
            <a:chOff x="5429648" y="2240070"/>
            <a:chExt cx="814387" cy="1657350"/>
          </a:xfrm>
        </p:grpSpPr>
        <p:sp>
          <p:nvSpPr>
            <p:cNvPr id="11" name="梯形 10"/>
            <p:cNvSpPr/>
            <p:nvPr/>
          </p:nvSpPr>
          <p:spPr>
            <a:xfrm flipH="1" flipV="1">
              <a:off x="5429648" y="2240070"/>
              <a:ext cx="814387" cy="1657350"/>
            </a:xfrm>
            <a:prstGeom prst="trapezoid">
              <a:avLst/>
            </a:prstGeom>
            <a:solidFill>
              <a:srgbClr val="7E7C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677192" y="2295939"/>
              <a:ext cx="328613" cy="3286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244036" y="2240070"/>
            <a:ext cx="814387" cy="1657350"/>
            <a:chOff x="6244036" y="2240070"/>
            <a:chExt cx="814387" cy="1657350"/>
          </a:xfrm>
        </p:grpSpPr>
        <p:sp>
          <p:nvSpPr>
            <p:cNvPr id="12" name="梯形 11"/>
            <p:cNvSpPr/>
            <p:nvPr/>
          </p:nvSpPr>
          <p:spPr>
            <a:xfrm>
              <a:off x="6244036" y="2240070"/>
              <a:ext cx="814387" cy="1657350"/>
            </a:xfrm>
            <a:prstGeom prst="trapezoid">
              <a:avLst/>
            </a:prstGeom>
            <a:solidFill>
              <a:srgbClr val="F7B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465494" y="3445847"/>
              <a:ext cx="328613" cy="3286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017996" y="2240070"/>
            <a:ext cx="814387" cy="1657350"/>
            <a:chOff x="7017996" y="2240070"/>
            <a:chExt cx="814387" cy="1657350"/>
          </a:xfrm>
        </p:grpSpPr>
        <p:sp>
          <p:nvSpPr>
            <p:cNvPr id="14" name="梯形 13"/>
            <p:cNvSpPr/>
            <p:nvPr/>
          </p:nvSpPr>
          <p:spPr>
            <a:xfrm flipH="1" flipV="1">
              <a:off x="7017996" y="2240070"/>
              <a:ext cx="814387" cy="1657350"/>
            </a:xfrm>
            <a:prstGeom prst="trapezoid">
              <a:avLst/>
            </a:prstGeom>
            <a:solidFill>
              <a:srgbClr val="FFBE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7260882" y="2305877"/>
              <a:ext cx="328613" cy="3286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4271036" y="1735613"/>
            <a:ext cx="1583690" cy="568268"/>
            <a:chOff x="9201150" y="2040050"/>
            <a:chExt cx="1754553" cy="420195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9201150" y="2043113"/>
              <a:ext cx="0" cy="41713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9201151" y="2040050"/>
              <a:ext cx="175455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624051" y="1212943"/>
            <a:ext cx="3106326" cy="1554060"/>
            <a:chOff x="7409114" y="784571"/>
            <a:chExt cx="3106326" cy="1554060"/>
          </a:xfrm>
        </p:grpSpPr>
        <p:sp>
          <p:nvSpPr>
            <p:cNvPr id="28" name="矩形 27"/>
            <p:cNvSpPr/>
            <p:nvPr/>
          </p:nvSpPr>
          <p:spPr>
            <a:xfrm>
              <a:off x="7409114" y="1507634"/>
              <a:ext cx="31063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952860" y="784571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flipV="1">
            <a:off x="6625487" y="3774460"/>
            <a:ext cx="1583690" cy="568268"/>
            <a:chOff x="9201150" y="2040050"/>
            <a:chExt cx="1754553" cy="420195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9201150" y="2043113"/>
              <a:ext cx="0" cy="41713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9201151" y="2040050"/>
              <a:ext cx="175455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7573094" y="3852826"/>
            <a:ext cx="3106326" cy="1554060"/>
            <a:chOff x="7409114" y="784571"/>
            <a:chExt cx="3106326" cy="1554060"/>
          </a:xfrm>
        </p:grpSpPr>
        <p:sp>
          <p:nvSpPr>
            <p:cNvPr id="35" name="矩形 34"/>
            <p:cNvSpPr/>
            <p:nvPr/>
          </p:nvSpPr>
          <p:spPr>
            <a:xfrm>
              <a:off x="7409114" y="1507634"/>
              <a:ext cx="31063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952860" y="784571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cxnSp>
        <p:nvCxnSpPr>
          <p:cNvPr id="37" name="直接连接符 36"/>
          <p:cNvCxnSpPr/>
          <p:nvPr/>
        </p:nvCxnSpPr>
        <p:spPr>
          <a:xfrm flipH="1">
            <a:off x="7542568" y="2470183"/>
            <a:ext cx="158368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8486430" y="2039019"/>
            <a:ext cx="3106326" cy="1554060"/>
            <a:chOff x="7409114" y="784571"/>
            <a:chExt cx="3106326" cy="1554060"/>
          </a:xfrm>
        </p:grpSpPr>
        <p:sp>
          <p:nvSpPr>
            <p:cNvPr id="39" name="矩形 38"/>
            <p:cNvSpPr/>
            <p:nvPr/>
          </p:nvSpPr>
          <p:spPr>
            <a:xfrm>
              <a:off x="7409114" y="1507634"/>
              <a:ext cx="31063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52860" y="784571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 flipH="1" flipV="1">
            <a:off x="3495584" y="3792386"/>
            <a:ext cx="1583690" cy="568268"/>
            <a:chOff x="9201150" y="2040050"/>
            <a:chExt cx="1754553" cy="420195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9201150" y="2043113"/>
              <a:ext cx="0" cy="41713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9201151" y="2040050"/>
              <a:ext cx="175455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1009388" y="3906278"/>
            <a:ext cx="3106326" cy="1554060"/>
            <a:chOff x="7409114" y="784571"/>
            <a:chExt cx="3106326" cy="1554060"/>
          </a:xfrm>
        </p:grpSpPr>
        <p:sp>
          <p:nvSpPr>
            <p:cNvPr id="45" name="矩形 44"/>
            <p:cNvSpPr/>
            <p:nvPr/>
          </p:nvSpPr>
          <p:spPr>
            <a:xfrm>
              <a:off x="7409114" y="1507634"/>
              <a:ext cx="31063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952860" y="784571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02730" y="0"/>
            <a:ext cx="5589270" cy="2844800"/>
            <a:chOff x="5429" y="0"/>
            <a:chExt cx="13771" cy="8386"/>
          </a:xfrm>
        </p:grpSpPr>
        <p:pic>
          <p:nvPicPr>
            <p:cNvPr id="9" name="图片 8" descr="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26" name="图片 25" descr="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23545" y="426720"/>
            <a:ext cx="11344910" cy="6004560"/>
          </a:xfrm>
          <a:prstGeom prst="rect">
            <a:avLst/>
          </a:prstGeom>
          <a:solidFill>
            <a:srgbClr val="F8C1E0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C:\Users\Administrator\Desktop\1de2b5c5fe8b538263afa2552badd71f.png1de2b5c5fe8b538263afa2552badd71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35605" y="4678046"/>
            <a:ext cx="3176291" cy="22453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 rot="20699113">
            <a:off x="2271281" y="1583203"/>
            <a:ext cx="2886507" cy="3701617"/>
            <a:chOff x="1514475" y="1539893"/>
            <a:chExt cx="2886507" cy="3701617"/>
          </a:xfrm>
        </p:grpSpPr>
        <p:grpSp>
          <p:nvGrpSpPr>
            <p:cNvPr id="7" name="组合 6"/>
            <p:cNvGrpSpPr/>
            <p:nvPr/>
          </p:nvGrpSpPr>
          <p:grpSpPr>
            <a:xfrm>
              <a:off x="1514475" y="1539893"/>
              <a:ext cx="2886507" cy="3701617"/>
              <a:chOff x="1514475" y="1539893"/>
              <a:chExt cx="2886507" cy="3701617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514475" y="1539893"/>
                <a:ext cx="2776826" cy="3600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728788" y="1698193"/>
                <a:ext cx="2343150" cy="2216675"/>
              </a:xfrm>
              <a:prstGeom prst="rect">
                <a:avLst/>
              </a:prstGeom>
              <a:solidFill>
                <a:srgbClr val="FAE3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5" cstate="screen"/>
              <a:srcRect l="17440" t="13635" r="47211" b="28702"/>
              <a:stretch>
                <a:fillRect/>
              </a:stretch>
            </p:blipFill>
            <p:spPr>
              <a:xfrm>
                <a:off x="2502671" y="3054656"/>
                <a:ext cx="1898311" cy="2186854"/>
              </a:xfrm>
              <a:prstGeom prst="rect">
                <a:avLst/>
              </a:pr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1778333" y="1667006"/>
              <a:ext cx="2244059" cy="1887597"/>
              <a:chOff x="1778333" y="1667006"/>
              <a:chExt cx="2244059" cy="188759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778333" y="2355723"/>
                <a:ext cx="2244059" cy="1198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您的内容打在这里，或通过复制文本后在此选择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粘贴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。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890945" y="1667006"/>
                <a:ext cx="2018835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3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rot="383979">
            <a:off x="7051961" y="1583203"/>
            <a:ext cx="2886507" cy="3701617"/>
            <a:chOff x="1514475" y="1539893"/>
            <a:chExt cx="2886507" cy="3701617"/>
          </a:xfrm>
        </p:grpSpPr>
        <p:grpSp>
          <p:nvGrpSpPr>
            <p:cNvPr id="22" name="组合 21"/>
            <p:cNvGrpSpPr/>
            <p:nvPr/>
          </p:nvGrpSpPr>
          <p:grpSpPr>
            <a:xfrm>
              <a:off x="1514475" y="1539893"/>
              <a:ext cx="2886507" cy="3701617"/>
              <a:chOff x="1514475" y="1539893"/>
              <a:chExt cx="2886507" cy="3701617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514475" y="1539893"/>
                <a:ext cx="2776826" cy="3600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28788" y="1698193"/>
                <a:ext cx="2343150" cy="2216675"/>
              </a:xfrm>
              <a:prstGeom prst="rect">
                <a:avLst/>
              </a:prstGeom>
              <a:solidFill>
                <a:srgbClr val="FAE3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5" cstate="screen"/>
              <a:srcRect l="17440" t="13635" r="47211" b="28702"/>
              <a:stretch>
                <a:fillRect/>
              </a:stretch>
            </p:blipFill>
            <p:spPr>
              <a:xfrm>
                <a:off x="2502671" y="3054656"/>
                <a:ext cx="1898311" cy="2186854"/>
              </a:xfrm>
              <a:prstGeom prst="rect">
                <a:avLst/>
              </a:prstGeom>
            </p:spPr>
          </p:pic>
        </p:grpSp>
        <p:grpSp>
          <p:nvGrpSpPr>
            <p:cNvPr id="23" name="组合 22"/>
            <p:cNvGrpSpPr/>
            <p:nvPr/>
          </p:nvGrpSpPr>
          <p:grpSpPr>
            <a:xfrm>
              <a:off x="1778333" y="1667006"/>
              <a:ext cx="2244059" cy="1887597"/>
              <a:chOff x="1778333" y="1667006"/>
              <a:chExt cx="2244059" cy="1887597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778333" y="2355723"/>
                <a:ext cx="2244059" cy="1198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您的内容打在这里，或通过复制文本后在此选择</a:t>
                </a:r>
                <a:r>
                  <a:rPr lang="zh-CN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粘贴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。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890945" y="1667006"/>
                <a:ext cx="2018835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3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29" name="图片 28" descr="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30" name="图片 29" descr="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12" name="图片 11" descr="6edc7de35fa0ed71365af888c1a25420"/>
          <p:cNvPicPr>
            <a:picLocks noChangeAspect="1"/>
          </p:cNvPicPr>
          <p:nvPr/>
        </p:nvPicPr>
        <p:blipFill>
          <a:blip r:embed="rId8"/>
          <a:srcRect b="42478"/>
          <a:stretch>
            <a:fillRect/>
          </a:stretch>
        </p:blipFill>
        <p:spPr>
          <a:xfrm>
            <a:off x="0" y="0"/>
            <a:ext cx="4566920" cy="2626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35855" y="0"/>
            <a:ext cx="7256145" cy="4038600"/>
            <a:chOff x="5429" y="0"/>
            <a:chExt cx="13771" cy="8386"/>
          </a:xfrm>
        </p:grpSpPr>
        <p:pic>
          <p:nvPicPr>
            <p:cNvPr id="3" name="图片 2" descr="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7" name="图片 6" descr="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8" name="图片 7" descr="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93925"/>
            <a:ext cx="12192000" cy="4811395"/>
          </a:xfrm>
          <a:prstGeom prst="rect">
            <a:avLst/>
          </a:prstGeom>
        </p:spPr>
      </p:pic>
      <p:pic>
        <p:nvPicPr>
          <p:cNvPr id="11" name="图片 10" descr="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488000" cy="6997046"/>
          </a:xfrm>
          <a:prstGeom prst="rect">
            <a:avLst/>
          </a:prstGeom>
          <a:effectLst>
            <a:outerShdw blurRad="1193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3241955" y="2085155"/>
            <a:ext cx="5948056" cy="2572652"/>
            <a:chOff x="2786062" y="2078819"/>
            <a:chExt cx="5948056" cy="2572652"/>
          </a:xfrm>
        </p:grpSpPr>
        <p:sp>
          <p:nvSpPr>
            <p:cNvPr id="14" name="文本框 13"/>
            <p:cNvSpPr txBox="1"/>
            <p:nvPr/>
          </p:nvSpPr>
          <p:spPr>
            <a:xfrm>
              <a:off x="6050696" y="2079760"/>
              <a:ext cx="268342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dirty="0" smtClean="0">
                  <a:solidFill>
                    <a:srgbClr val="7E7CB1"/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输入标题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713037" y="2276611"/>
              <a:ext cx="112443" cy="2250198"/>
            </a:xfrm>
            <a:prstGeom prst="rect">
              <a:avLst/>
            </a:prstGeom>
            <a:solidFill>
              <a:srgbClr val="F8C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786062" y="2078819"/>
              <a:ext cx="2854112" cy="2572652"/>
              <a:chOff x="1670508" y="1975080"/>
              <a:chExt cx="2854112" cy="2572652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670508" y="1975080"/>
                <a:ext cx="28541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0" dirty="0" smtClean="0">
                    <a:solidFill>
                      <a:srgbClr val="F7B86B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PART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756663" y="2979282"/>
                <a:ext cx="2377440" cy="1568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zh-CN" sz="9600" dirty="0">
                    <a:solidFill>
                      <a:srgbClr val="F7B86B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03</a:t>
                </a:r>
              </a:p>
            </p:txBody>
          </p:sp>
        </p:grpSp>
      </p:grpSp>
      <p:pic>
        <p:nvPicPr>
          <p:cNvPr id="12" name="图片 11" descr="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95" y="180340"/>
            <a:ext cx="2708910" cy="2477770"/>
          </a:xfrm>
          <a:prstGeom prst="rect">
            <a:avLst/>
          </a:prstGeom>
        </p:spPr>
      </p:pic>
      <p:pic>
        <p:nvPicPr>
          <p:cNvPr id="17" name="图片 16" descr="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0980" y="0"/>
            <a:ext cx="2310130" cy="1367155"/>
          </a:xfrm>
          <a:prstGeom prst="rect">
            <a:avLst/>
          </a:prstGeom>
        </p:spPr>
      </p:pic>
      <p:pic>
        <p:nvPicPr>
          <p:cNvPr id="23" name="图片 22" descr="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065" y="5325110"/>
            <a:ext cx="2562225" cy="1524000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190" y="4038600"/>
            <a:ext cx="2667000" cy="2647950"/>
          </a:xfrm>
          <a:prstGeom prst="rect">
            <a:avLst/>
          </a:prstGeom>
        </p:spPr>
      </p:pic>
      <p:pic>
        <p:nvPicPr>
          <p:cNvPr id="24" name="图片 23" descr="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2505" y="1142365"/>
            <a:ext cx="1039495" cy="1191895"/>
          </a:xfrm>
          <a:prstGeom prst="rect">
            <a:avLst/>
          </a:prstGeom>
        </p:spPr>
      </p:pic>
      <p:pic>
        <p:nvPicPr>
          <p:cNvPr id="25" name="图片 24" descr="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6370" y="0"/>
            <a:ext cx="839470" cy="839470"/>
          </a:xfrm>
          <a:prstGeom prst="rect">
            <a:avLst/>
          </a:prstGeom>
        </p:spPr>
      </p:pic>
      <p:pic>
        <p:nvPicPr>
          <p:cNvPr id="26" name="图片 25" descr="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2455" y="2818130"/>
            <a:ext cx="1256665" cy="1221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3545" y="426720"/>
            <a:ext cx="11344910" cy="6004560"/>
          </a:xfrm>
          <a:prstGeom prst="rect">
            <a:avLst/>
          </a:prstGeom>
          <a:solidFill>
            <a:srgbClr val="F8C1E0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图表 8"/>
          <p:cNvGraphicFramePr/>
          <p:nvPr/>
        </p:nvGraphicFramePr>
        <p:xfrm>
          <a:off x="3637228" y="759558"/>
          <a:ext cx="4917543" cy="3278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1551860" y="4044087"/>
            <a:ext cx="3914775" cy="1759684"/>
            <a:chOff x="1147975" y="4120199"/>
            <a:chExt cx="3914775" cy="1759684"/>
          </a:xfrm>
        </p:grpSpPr>
        <p:grpSp>
          <p:nvGrpSpPr>
            <p:cNvPr id="15" name="组合 14"/>
            <p:cNvGrpSpPr/>
            <p:nvPr/>
          </p:nvGrpSpPr>
          <p:grpSpPr>
            <a:xfrm>
              <a:off x="2959180" y="4120199"/>
              <a:ext cx="528637" cy="528637"/>
              <a:chOff x="2957513" y="4343400"/>
              <a:chExt cx="528637" cy="528637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957513" y="4343400"/>
                <a:ext cx="528637" cy="528637"/>
              </a:xfrm>
              <a:prstGeom prst="ellipse">
                <a:avLst/>
              </a:prstGeom>
              <a:solidFill>
                <a:srgbClr val="7E7CB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033713" y="4419600"/>
                <a:ext cx="376237" cy="376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147975" y="5048886"/>
              <a:ext cx="391477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214081" y="4475714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160979" y="4044087"/>
            <a:ext cx="3914775" cy="1759684"/>
            <a:chOff x="1147975" y="4120199"/>
            <a:chExt cx="3914775" cy="1759684"/>
          </a:xfrm>
        </p:grpSpPr>
        <p:grpSp>
          <p:nvGrpSpPr>
            <p:cNvPr id="20" name="组合 19"/>
            <p:cNvGrpSpPr/>
            <p:nvPr/>
          </p:nvGrpSpPr>
          <p:grpSpPr>
            <a:xfrm>
              <a:off x="2959180" y="4120199"/>
              <a:ext cx="528637" cy="528637"/>
              <a:chOff x="2957513" y="4343400"/>
              <a:chExt cx="528637" cy="528637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957513" y="4343400"/>
                <a:ext cx="528637" cy="528637"/>
              </a:xfrm>
              <a:prstGeom prst="ellipse">
                <a:avLst/>
              </a:prstGeom>
              <a:solidFill>
                <a:srgbClr val="E2E76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033713" y="4419600"/>
                <a:ext cx="376237" cy="376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1147975" y="5048886"/>
              <a:ext cx="391477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214081" y="4475714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25" name="图片 24" descr="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26" name="图片 25" descr="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28" name="图片 27" descr="4162fed6261ec2eb01e59ab12947d8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26085" y="0"/>
            <a:ext cx="3044190" cy="2180590"/>
          </a:xfrm>
          <a:prstGeom prst="rect">
            <a:avLst/>
          </a:prstGeom>
        </p:spPr>
      </p:pic>
      <p:pic>
        <p:nvPicPr>
          <p:cNvPr id="29" name="图片 28" descr="0ec7a90583cc670fe9098e57cc0e071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7950" y="4020820"/>
            <a:ext cx="2725420" cy="2725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68630" y="426720"/>
            <a:ext cx="11344910" cy="6004560"/>
          </a:xfrm>
          <a:prstGeom prst="rect">
            <a:avLst/>
          </a:prstGeom>
          <a:noFill/>
          <a:ln w="2476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092003" y="1431448"/>
            <a:ext cx="2018835" cy="746295"/>
            <a:chOff x="5069914" y="711030"/>
            <a:chExt cx="2018835" cy="746295"/>
          </a:xfrm>
        </p:grpSpPr>
        <p:sp>
          <p:nvSpPr>
            <p:cNvPr id="2" name="矩形 1"/>
            <p:cNvSpPr/>
            <p:nvPr/>
          </p:nvSpPr>
          <p:spPr>
            <a:xfrm>
              <a:off x="5164932" y="885825"/>
              <a:ext cx="1828800" cy="571500"/>
            </a:xfrm>
            <a:prstGeom prst="rect">
              <a:avLst/>
            </a:prstGeom>
            <a:solidFill>
              <a:srgbClr val="2A7E9A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069914" y="711030"/>
              <a:ext cx="2018835" cy="746295"/>
            </a:xfrm>
            <a:prstGeom prst="rect">
              <a:avLst/>
            </a:prstGeom>
            <a:solidFill>
              <a:srgbClr val="E2E76A"/>
            </a:solidFill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1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50964" y="2177743"/>
            <a:ext cx="7617361" cy="1720476"/>
            <a:chOff x="2428874" y="1816167"/>
            <a:chExt cx="7617361" cy="172047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2428875" y="2300288"/>
              <a:ext cx="760095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0" idx="2"/>
            </p:cNvCxnSpPr>
            <p:nvPr/>
          </p:nvCxnSpPr>
          <p:spPr>
            <a:xfrm>
              <a:off x="6079331" y="1816167"/>
              <a:ext cx="22090" cy="172047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2428874" y="2285724"/>
              <a:ext cx="1" cy="50191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046234" y="2291532"/>
              <a:ext cx="1" cy="50191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1492977" y="3043557"/>
            <a:ext cx="2018835" cy="660686"/>
            <a:chOff x="4919895" y="796639"/>
            <a:chExt cx="2018835" cy="660686"/>
          </a:xfrm>
        </p:grpSpPr>
        <p:sp>
          <p:nvSpPr>
            <p:cNvPr id="22" name="矩形 21"/>
            <p:cNvSpPr/>
            <p:nvPr/>
          </p:nvSpPr>
          <p:spPr>
            <a:xfrm>
              <a:off x="5164932" y="885825"/>
              <a:ext cx="1528763" cy="571500"/>
            </a:xfrm>
            <a:prstGeom prst="rect">
              <a:avLst/>
            </a:prstGeom>
            <a:solidFill>
              <a:srgbClr val="FFBE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4919895" y="796639"/>
              <a:ext cx="2018835" cy="582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 smtClean="0">
                  <a:solidFill>
                    <a:sysClr val="windowText" lastClr="000000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2400" dirty="0">
                <a:solidFill>
                  <a:sysClr val="windowText" lastClr="000000"/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92003" y="3043557"/>
            <a:ext cx="2018835" cy="660686"/>
            <a:chOff x="4919895" y="796639"/>
            <a:chExt cx="2018835" cy="660686"/>
          </a:xfrm>
        </p:grpSpPr>
        <p:sp>
          <p:nvSpPr>
            <p:cNvPr id="28" name="矩形 27"/>
            <p:cNvSpPr/>
            <p:nvPr/>
          </p:nvSpPr>
          <p:spPr>
            <a:xfrm>
              <a:off x="5164932" y="885825"/>
              <a:ext cx="1528763" cy="571500"/>
            </a:xfrm>
            <a:prstGeom prst="rect">
              <a:avLst/>
            </a:prstGeom>
            <a:solidFill>
              <a:srgbClr val="FFBE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919895" y="796639"/>
              <a:ext cx="2018835" cy="582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 smtClean="0">
                  <a:solidFill>
                    <a:sysClr val="windowText" lastClr="000000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2400" dirty="0">
                <a:solidFill>
                  <a:sysClr val="windowText" lastClr="000000"/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058906" y="3043557"/>
            <a:ext cx="2018835" cy="660686"/>
            <a:chOff x="4919895" y="796639"/>
            <a:chExt cx="2018835" cy="660686"/>
          </a:xfrm>
        </p:grpSpPr>
        <p:sp>
          <p:nvSpPr>
            <p:cNvPr id="32" name="矩形 31"/>
            <p:cNvSpPr/>
            <p:nvPr/>
          </p:nvSpPr>
          <p:spPr>
            <a:xfrm>
              <a:off x="5164932" y="885825"/>
              <a:ext cx="1528763" cy="571500"/>
            </a:xfrm>
            <a:prstGeom prst="rect">
              <a:avLst/>
            </a:prstGeom>
            <a:solidFill>
              <a:srgbClr val="FFBE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919895" y="796639"/>
              <a:ext cx="2018835" cy="582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dirty="0" smtClean="0">
                  <a:solidFill>
                    <a:sysClr val="windowText" lastClr="000000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2400" dirty="0">
                <a:solidFill>
                  <a:sysClr val="windowText" lastClr="000000"/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59095" y="3679495"/>
            <a:ext cx="3311016" cy="960686"/>
            <a:chOff x="837005" y="3317919"/>
            <a:chExt cx="3311016" cy="960686"/>
          </a:xfrm>
        </p:grpSpPr>
        <p:grpSp>
          <p:nvGrpSpPr>
            <p:cNvPr id="34" name="组合 33"/>
            <p:cNvGrpSpPr/>
            <p:nvPr/>
          </p:nvGrpSpPr>
          <p:grpSpPr>
            <a:xfrm>
              <a:off x="1372039" y="3317919"/>
              <a:ext cx="2216529" cy="388790"/>
              <a:chOff x="2428874" y="1457325"/>
              <a:chExt cx="7617361" cy="1336121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2428875" y="2300288"/>
                <a:ext cx="760095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6079331" y="1457325"/>
                <a:ext cx="0" cy="8284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2428874" y="2285724"/>
                <a:ext cx="1" cy="50191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>
                <a:off x="10046234" y="2291532"/>
                <a:ext cx="1" cy="50191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37005" y="3707105"/>
              <a:ext cx="1128457" cy="571500"/>
              <a:chOff x="5077655" y="885825"/>
              <a:chExt cx="1128457" cy="5715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5164933" y="885825"/>
                <a:ext cx="883420" cy="571500"/>
              </a:xfrm>
              <a:prstGeom prst="rect">
                <a:avLst/>
              </a:prstGeom>
              <a:solidFill>
                <a:srgbClr val="FFBEC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077655" y="925889"/>
                <a:ext cx="11284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 smtClean="0">
                    <a:solidFill>
                      <a:sysClr val="windowText" lastClr="000000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  <a:endParaRPr lang="en-US" altLang="zh-CN" sz="1600" dirty="0">
                  <a:solidFill>
                    <a:sysClr val="windowText" lastClr="000000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019564" y="3705019"/>
              <a:ext cx="1128457" cy="571500"/>
              <a:chOff x="5077655" y="885825"/>
              <a:chExt cx="1128457" cy="57150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5164933" y="885825"/>
                <a:ext cx="883420" cy="571500"/>
              </a:xfrm>
              <a:prstGeom prst="rect">
                <a:avLst/>
              </a:prstGeom>
              <a:solidFill>
                <a:srgbClr val="FFBEC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077655" y="925889"/>
                <a:ext cx="11284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 smtClean="0">
                    <a:solidFill>
                      <a:sysClr val="windowText" lastClr="000000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  <a:endParaRPr lang="en-US" altLang="zh-CN" sz="1600" dirty="0">
                  <a:solidFill>
                    <a:sysClr val="windowText" lastClr="000000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528849" y="3715531"/>
            <a:ext cx="3311016" cy="960686"/>
            <a:chOff x="837005" y="3317919"/>
            <a:chExt cx="3311016" cy="960686"/>
          </a:xfrm>
        </p:grpSpPr>
        <p:grpSp>
          <p:nvGrpSpPr>
            <p:cNvPr id="48" name="组合 47"/>
            <p:cNvGrpSpPr/>
            <p:nvPr/>
          </p:nvGrpSpPr>
          <p:grpSpPr>
            <a:xfrm>
              <a:off x="1372039" y="3317919"/>
              <a:ext cx="2216529" cy="388790"/>
              <a:chOff x="2428874" y="1457325"/>
              <a:chExt cx="7617361" cy="1336121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2428875" y="2300288"/>
                <a:ext cx="760095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6079331" y="1457325"/>
                <a:ext cx="0" cy="8284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>
                <a:off x="2428874" y="2285724"/>
                <a:ext cx="1" cy="50191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10046234" y="2291532"/>
                <a:ext cx="1" cy="50191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>
              <a:off x="837005" y="3707105"/>
              <a:ext cx="1128457" cy="571500"/>
              <a:chOff x="5077655" y="885825"/>
              <a:chExt cx="1128457" cy="571500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5164933" y="885825"/>
                <a:ext cx="883420" cy="571500"/>
              </a:xfrm>
              <a:prstGeom prst="rect">
                <a:avLst/>
              </a:prstGeom>
              <a:solidFill>
                <a:srgbClr val="FFBEC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077655" y="925889"/>
                <a:ext cx="11284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 smtClean="0">
                    <a:solidFill>
                      <a:sysClr val="windowText" lastClr="000000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  <a:endParaRPr lang="en-US" altLang="zh-CN" sz="1600" dirty="0">
                  <a:solidFill>
                    <a:sysClr val="windowText" lastClr="000000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3019564" y="3705019"/>
              <a:ext cx="1128457" cy="571500"/>
              <a:chOff x="5077655" y="885825"/>
              <a:chExt cx="1128457" cy="57150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5164933" y="885825"/>
                <a:ext cx="883420" cy="571500"/>
              </a:xfrm>
              <a:prstGeom prst="rect">
                <a:avLst/>
              </a:prstGeom>
              <a:solidFill>
                <a:srgbClr val="FFBEC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5077655" y="925889"/>
                <a:ext cx="11284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 smtClean="0">
                    <a:solidFill>
                      <a:sysClr val="windowText" lastClr="000000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  <a:endParaRPr lang="en-US" altLang="zh-CN" sz="1600" dirty="0">
                  <a:solidFill>
                    <a:sysClr val="windowText" lastClr="000000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8483302" y="3725619"/>
            <a:ext cx="3311016" cy="960686"/>
            <a:chOff x="837005" y="3317919"/>
            <a:chExt cx="3311016" cy="960686"/>
          </a:xfrm>
        </p:grpSpPr>
        <p:grpSp>
          <p:nvGrpSpPr>
            <p:cNvPr id="60" name="组合 59"/>
            <p:cNvGrpSpPr/>
            <p:nvPr/>
          </p:nvGrpSpPr>
          <p:grpSpPr>
            <a:xfrm>
              <a:off x="1372039" y="3317919"/>
              <a:ext cx="2216529" cy="388790"/>
              <a:chOff x="2428874" y="1457325"/>
              <a:chExt cx="7617361" cy="1336121"/>
            </a:xfrm>
          </p:grpSpPr>
          <p:cxnSp>
            <p:nvCxnSpPr>
              <p:cNvPr id="67" name="直接连接符 66"/>
              <p:cNvCxnSpPr/>
              <p:nvPr/>
            </p:nvCxnSpPr>
            <p:spPr>
              <a:xfrm>
                <a:off x="2428875" y="2300288"/>
                <a:ext cx="760095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6079331" y="1457325"/>
                <a:ext cx="0" cy="8284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H="1">
                <a:off x="2428874" y="2285724"/>
                <a:ext cx="1" cy="50191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10046234" y="2291532"/>
                <a:ext cx="1" cy="50191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837005" y="3707105"/>
              <a:ext cx="1128457" cy="571500"/>
              <a:chOff x="5077655" y="885825"/>
              <a:chExt cx="1128457" cy="57150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5164933" y="885825"/>
                <a:ext cx="883420" cy="571500"/>
              </a:xfrm>
              <a:prstGeom prst="rect">
                <a:avLst/>
              </a:prstGeom>
              <a:solidFill>
                <a:srgbClr val="FFBEC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5077655" y="925889"/>
                <a:ext cx="11284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 smtClean="0">
                    <a:solidFill>
                      <a:sysClr val="windowText" lastClr="000000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  <a:endParaRPr lang="en-US" altLang="zh-CN" sz="1600" dirty="0">
                  <a:solidFill>
                    <a:sysClr val="windowText" lastClr="000000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3019564" y="3705019"/>
              <a:ext cx="1128457" cy="571500"/>
              <a:chOff x="5077655" y="885825"/>
              <a:chExt cx="1128457" cy="57150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5164933" y="885825"/>
                <a:ext cx="883420" cy="571500"/>
              </a:xfrm>
              <a:prstGeom prst="rect">
                <a:avLst/>
              </a:prstGeom>
              <a:solidFill>
                <a:srgbClr val="FFBEC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077655" y="925889"/>
                <a:ext cx="11284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 smtClean="0">
                    <a:solidFill>
                      <a:sysClr val="windowText" lastClr="000000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  <a:endParaRPr lang="en-US" altLang="zh-CN" sz="1600" dirty="0">
                  <a:solidFill>
                    <a:sysClr val="windowText" lastClr="000000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9" name="图片 8" descr="C:\Users\Administrator\Desktop\9250b3e5a3fae266092532d4528658aa.png9250b3e5a3fae266092532d4528658a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0500" y="3898265"/>
            <a:ext cx="3420110" cy="342011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16" name="图片 15" descr="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19" name="图片 18" descr="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24" name="图片 23" descr="3c1b273a92cfcbdb013be4155a80b6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2875" y="-117475"/>
            <a:ext cx="2593975" cy="248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52755" y="426720"/>
            <a:ext cx="11344910" cy="6004560"/>
          </a:xfrm>
          <a:prstGeom prst="rect">
            <a:avLst/>
          </a:prstGeom>
          <a:solidFill>
            <a:srgbClr val="BBD0EF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C:\Users\Administrator\Desktop\70e2a4c9a5dc9c1d5b1411f96a24c8ef.png70e2a4c9a5dc9c1d5b1411f96a24c8e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10295" y="3180715"/>
            <a:ext cx="3900805" cy="39001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5605" y="4401572"/>
            <a:ext cx="3176291" cy="279830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25100" y="2993395"/>
            <a:ext cx="2831168" cy="1939234"/>
            <a:chOff x="1225100" y="2993395"/>
            <a:chExt cx="2831168" cy="1939234"/>
          </a:xfrm>
        </p:grpSpPr>
        <p:sp>
          <p:nvSpPr>
            <p:cNvPr id="12" name="任意多边形 11"/>
            <p:cNvSpPr/>
            <p:nvPr/>
          </p:nvSpPr>
          <p:spPr>
            <a:xfrm>
              <a:off x="1983712" y="2993395"/>
              <a:ext cx="1313945" cy="652547"/>
            </a:xfrm>
            <a:custGeom>
              <a:avLst/>
              <a:gdLst>
                <a:gd name="connsiteX0" fmla="*/ 1006908 w 2013817"/>
                <a:gd name="connsiteY0" fmla="*/ 0 h 1000125"/>
                <a:gd name="connsiteX1" fmla="*/ 2008977 w 2013817"/>
                <a:gd name="connsiteY1" fmla="*/ 904282 h 1000125"/>
                <a:gd name="connsiteX2" fmla="*/ 2013817 w 2013817"/>
                <a:gd name="connsiteY2" fmla="*/ 1000125 h 1000125"/>
                <a:gd name="connsiteX3" fmla="*/ 0 w 2013817"/>
                <a:gd name="connsiteY3" fmla="*/ 1000125 h 1000125"/>
                <a:gd name="connsiteX4" fmla="*/ 4840 w 2013817"/>
                <a:gd name="connsiteY4" fmla="*/ 904282 h 1000125"/>
                <a:gd name="connsiteX5" fmla="*/ 1006908 w 2013817"/>
                <a:gd name="connsiteY5" fmla="*/ 0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817" h="1000125">
                  <a:moveTo>
                    <a:pt x="1006908" y="0"/>
                  </a:moveTo>
                  <a:cubicBezTo>
                    <a:pt x="1528439" y="0"/>
                    <a:pt x="1957395" y="396361"/>
                    <a:pt x="2008977" y="904282"/>
                  </a:cubicBezTo>
                  <a:lnTo>
                    <a:pt x="2013817" y="1000125"/>
                  </a:lnTo>
                  <a:lnTo>
                    <a:pt x="0" y="1000125"/>
                  </a:lnTo>
                  <a:lnTo>
                    <a:pt x="4840" y="904282"/>
                  </a:lnTo>
                  <a:cubicBezTo>
                    <a:pt x="56422" y="396361"/>
                    <a:pt x="485378" y="0"/>
                    <a:pt x="1006908" y="0"/>
                  </a:cubicBezTo>
                  <a:close/>
                </a:path>
              </a:pathLst>
            </a:custGeom>
            <a:solidFill>
              <a:srgbClr val="F8C1E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25100" y="4144015"/>
              <a:ext cx="2831168" cy="78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31267" y="3514079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 flipH="1">
            <a:off x="3489280" y="1615234"/>
            <a:ext cx="2831168" cy="2035493"/>
            <a:chOff x="1158204" y="1610449"/>
            <a:chExt cx="2831168" cy="2035493"/>
          </a:xfrm>
        </p:grpSpPr>
        <p:sp>
          <p:nvSpPr>
            <p:cNvPr id="21" name="任意多边形 20"/>
            <p:cNvSpPr/>
            <p:nvPr/>
          </p:nvSpPr>
          <p:spPr>
            <a:xfrm flipV="1">
              <a:off x="1983712" y="2993395"/>
              <a:ext cx="1313945" cy="652547"/>
            </a:xfrm>
            <a:custGeom>
              <a:avLst/>
              <a:gdLst>
                <a:gd name="connsiteX0" fmla="*/ 1006908 w 2013817"/>
                <a:gd name="connsiteY0" fmla="*/ 0 h 1000125"/>
                <a:gd name="connsiteX1" fmla="*/ 2008977 w 2013817"/>
                <a:gd name="connsiteY1" fmla="*/ 904282 h 1000125"/>
                <a:gd name="connsiteX2" fmla="*/ 2013817 w 2013817"/>
                <a:gd name="connsiteY2" fmla="*/ 1000125 h 1000125"/>
                <a:gd name="connsiteX3" fmla="*/ 0 w 2013817"/>
                <a:gd name="connsiteY3" fmla="*/ 1000125 h 1000125"/>
                <a:gd name="connsiteX4" fmla="*/ 4840 w 2013817"/>
                <a:gd name="connsiteY4" fmla="*/ 904282 h 1000125"/>
                <a:gd name="connsiteX5" fmla="*/ 1006908 w 2013817"/>
                <a:gd name="connsiteY5" fmla="*/ 0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817" h="1000125">
                  <a:moveTo>
                    <a:pt x="1006908" y="0"/>
                  </a:moveTo>
                  <a:cubicBezTo>
                    <a:pt x="1528439" y="0"/>
                    <a:pt x="1957395" y="396361"/>
                    <a:pt x="2008977" y="904282"/>
                  </a:cubicBezTo>
                  <a:lnTo>
                    <a:pt x="2013817" y="1000125"/>
                  </a:lnTo>
                  <a:lnTo>
                    <a:pt x="0" y="1000125"/>
                  </a:lnTo>
                  <a:lnTo>
                    <a:pt x="4840" y="904282"/>
                  </a:lnTo>
                  <a:cubicBezTo>
                    <a:pt x="56422" y="396361"/>
                    <a:pt x="485378" y="0"/>
                    <a:pt x="1006908" y="0"/>
                  </a:cubicBezTo>
                  <a:close/>
                </a:path>
              </a:pathLst>
            </a:custGeom>
            <a:solidFill>
              <a:srgbClr val="F7B8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58204" y="1610449"/>
              <a:ext cx="2831168" cy="78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631268" y="2205910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53460" y="2993395"/>
            <a:ext cx="2831168" cy="1939234"/>
            <a:chOff x="1225100" y="2993395"/>
            <a:chExt cx="2831168" cy="1939234"/>
          </a:xfrm>
        </p:grpSpPr>
        <p:sp>
          <p:nvSpPr>
            <p:cNvPr id="25" name="任意多边形 24"/>
            <p:cNvSpPr/>
            <p:nvPr/>
          </p:nvSpPr>
          <p:spPr>
            <a:xfrm>
              <a:off x="1983712" y="2993395"/>
              <a:ext cx="1313945" cy="652547"/>
            </a:xfrm>
            <a:custGeom>
              <a:avLst/>
              <a:gdLst>
                <a:gd name="connsiteX0" fmla="*/ 1006908 w 2013817"/>
                <a:gd name="connsiteY0" fmla="*/ 0 h 1000125"/>
                <a:gd name="connsiteX1" fmla="*/ 2008977 w 2013817"/>
                <a:gd name="connsiteY1" fmla="*/ 904282 h 1000125"/>
                <a:gd name="connsiteX2" fmla="*/ 2013817 w 2013817"/>
                <a:gd name="connsiteY2" fmla="*/ 1000125 h 1000125"/>
                <a:gd name="connsiteX3" fmla="*/ 0 w 2013817"/>
                <a:gd name="connsiteY3" fmla="*/ 1000125 h 1000125"/>
                <a:gd name="connsiteX4" fmla="*/ 4840 w 2013817"/>
                <a:gd name="connsiteY4" fmla="*/ 904282 h 1000125"/>
                <a:gd name="connsiteX5" fmla="*/ 1006908 w 2013817"/>
                <a:gd name="connsiteY5" fmla="*/ 0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817" h="1000125">
                  <a:moveTo>
                    <a:pt x="1006908" y="0"/>
                  </a:moveTo>
                  <a:cubicBezTo>
                    <a:pt x="1528439" y="0"/>
                    <a:pt x="1957395" y="396361"/>
                    <a:pt x="2008977" y="904282"/>
                  </a:cubicBezTo>
                  <a:lnTo>
                    <a:pt x="2013817" y="1000125"/>
                  </a:lnTo>
                  <a:lnTo>
                    <a:pt x="0" y="1000125"/>
                  </a:lnTo>
                  <a:lnTo>
                    <a:pt x="4840" y="904282"/>
                  </a:lnTo>
                  <a:cubicBezTo>
                    <a:pt x="56422" y="396361"/>
                    <a:pt x="485378" y="0"/>
                    <a:pt x="1006908" y="0"/>
                  </a:cubicBezTo>
                  <a:close/>
                </a:path>
              </a:pathLst>
            </a:custGeom>
            <a:solidFill>
              <a:srgbClr val="7E7CB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225100" y="4144015"/>
              <a:ext cx="2831168" cy="78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631267" y="3514079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8017640" y="1615234"/>
            <a:ext cx="2831168" cy="2035493"/>
            <a:chOff x="1158204" y="1610449"/>
            <a:chExt cx="2831168" cy="2035493"/>
          </a:xfrm>
        </p:grpSpPr>
        <p:sp>
          <p:nvSpPr>
            <p:cNvPr id="29" name="任意多边形 28"/>
            <p:cNvSpPr/>
            <p:nvPr/>
          </p:nvSpPr>
          <p:spPr>
            <a:xfrm flipV="1">
              <a:off x="1983712" y="2993395"/>
              <a:ext cx="1313945" cy="652547"/>
            </a:xfrm>
            <a:custGeom>
              <a:avLst/>
              <a:gdLst>
                <a:gd name="connsiteX0" fmla="*/ 1006908 w 2013817"/>
                <a:gd name="connsiteY0" fmla="*/ 0 h 1000125"/>
                <a:gd name="connsiteX1" fmla="*/ 2008977 w 2013817"/>
                <a:gd name="connsiteY1" fmla="*/ 904282 h 1000125"/>
                <a:gd name="connsiteX2" fmla="*/ 2013817 w 2013817"/>
                <a:gd name="connsiteY2" fmla="*/ 1000125 h 1000125"/>
                <a:gd name="connsiteX3" fmla="*/ 0 w 2013817"/>
                <a:gd name="connsiteY3" fmla="*/ 1000125 h 1000125"/>
                <a:gd name="connsiteX4" fmla="*/ 4840 w 2013817"/>
                <a:gd name="connsiteY4" fmla="*/ 904282 h 1000125"/>
                <a:gd name="connsiteX5" fmla="*/ 1006908 w 2013817"/>
                <a:gd name="connsiteY5" fmla="*/ 0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817" h="1000125">
                  <a:moveTo>
                    <a:pt x="1006908" y="0"/>
                  </a:moveTo>
                  <a:cubicBezTo>
                    <a:pt x="1528439" y="0"/>
                    <a:pt x="1957395" y="396361"/>
                    <a:pt x="2008977" y="904282"/>
                  </a:cubicBezTo>
                  <a:lnTo>
                    <a:pt x="2013817" y="1000125"/>
                  </a:lnTo>
                  <a:lnTo>
                    <a:pt x="0" y="1000125"/>
                  </a:lnTo>
                  <a:lnTo>
                    <a:pt x="4840" y="904282"/>
                  </a:lnTo>
                  <a:cubicBezTo>
                    <a:pt x="56422" y="396361"/>
                    <a:pt x="485378" y="0"/>
                    <a:pt x="1006908" y="0"/>
                  </a:cubicBezTo>
                  <a:close/>
                </a:path>
              </a:pathLst>
            </a:custGeom>
            <a:solidFill>
              <a:srgbClr val="E2E76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58204" y="1610449"/>
              <a:ext cx="2831168" cy="78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631268" y="2205910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3" name="图片 2" descr="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8" name="图片 7" descr="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2755" y="426720"/>
            <a:ext cx="11344910" cy="6004560"/>
          </a:xfrm>
          <a:prstGeom prst="rect">
            <a:avLst/>
          </a:prstGeom>
          <a:solidFill>
            <a:srgbClr val="FAE3D1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/>
          <a:srcRect t="52917" r="48333"/>
          <a:stretch>
            <a:fillRect/>
          </a:stretch>
        </p:blipFill>
        <p:spPr>
          <a:xfrm>
            <a:off x="-1" y="4029075"/>
            <a:ext cx="2362308" cy="32289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88066" y="3234680"/>
            <a:ext cx="6815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86583" y="754101"/>
            <a:ext cx="2018835" cy="746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 smtClean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rPr>
              <a:t>输入标题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字魂27号-布丁体" panose="00000500000000000000" charset="-122"/>
              <a:ea typeface="字魂27号-布丁体" panose="00000500000000000000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图片 10" descr="C:\Users\Administrator\Desktop\d46a57d4ed0c2facd275ec1aa5490e2c.pngd46a57d4ed0c2facd275ec1aa5490e2c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105015" y="2663825"/>
            <a:ext cx="4335145" cy="433705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组合 11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29" name="图片 28" descr="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30" name="图片 29" descr="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14" name="图片 13" descr="c7255dfe3fee3f0364134027efa748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3825" y="4196080"/>
            <a:ext cx="3171190" cy="1844040"/>
          </a:xfrm>
          <a:prstGeom prst="rect">
            <a:avLst/>
          </a:prstGeom>
        </p:spPr>
      </p:pic>
      <p:pic>
        <p:nvPicPr>
          <p:cNvPr id="15" name="图片 14" descr="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8430" y="1965960"/>
            <a:ext cx="1416685" cy="878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35855" y="0"/>
            <a:ext cx="7256145" cy="4038600"/>
            <a:chOff x="5429" y="0"/>
            <a:chExt cx="13771" cy="8386"/>
          </a:xfrm>
        </p:grpSpPr>
        <p:pic>
          <p:nvPicPr>
            <p:cNvPr id="3" name="图片 2" descr="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7" name="图片 6" descr="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8" name="图片 7" descr="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93925"/>
            <a:ext cx="12192000" cy="4811395"/>
          </a:xfrm>
          <a:prstGeom prst="rect">
            <a:avLst/>
          </a:prstGeom>
        </p:spPr>
      </p:pic>
      <p:pic>
        <p:nvPicPr>
          <p:cNvPr id="11" name="图片 10" descr="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488000" cy="6997046"/>
          </a:xfrm>
          <a:prstGeom prst="rect">
            <a:avLst/>
          </a:prstGeom>
          <a:effectLst>
            <a:outerShdw blurRad="1193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3241955" y="2085155"/>
            <a:ext cx="5948056" cy="2572652"/>
            <a:chOff x="2786062" y="2078819"/>
            <a:chExt cx="5948056" cy="2572652"/>
          </a:xfrm>
        </p:grpSpPr>
        <p:sp>
          <p:nvSpPr>
            <p:cNvPr id="14" name="文本框 13"/>
            <p:cNvSpPr txBox="1"/>
            <p:nvPr/>
          </p:nvSpPr>
          <p:spPr>
            <a:xfrm>
              <a:off x="6050696" y="2079760"/>
              <a:ext cx="268342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dirty="0" smtClean="0">
                  <a:solidFill>
                    <a:srgbClr val="7E7CB1"/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输入标题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713037" y="2276611"/>
              <a:ext cx="112443" cy="2250198"/>
            </a:xfrm>
            <a:prstGeom prst="rect">
              <a:avLst/>
            </a:prstGeom>
            <a:solidFill>
              <a:srgbClr val="F8C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786062" y="2078819"/>
              <a:ext cx="2854112" cy="2572652"/>
              <a:chOff x="1670508" y="1975080"/>
              <a:chExt cx="2854112" cy="2572652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670508" y="1975080"/>
                <a:ext cx="28541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0" dirty="0" smtClean="0">
                    <a:solidFill>
                      <a:srgbClr val="F7B86B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PART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756663" y="2979282"/>
                <a:ext cx="2377440" cy="1568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zh-CN" sz="9600" dirty="0">
                    <a:solidFill>
                      <a:srgbClr val="F7B86B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04</a:t>
                </a:r>
              </a:p>
            </p:txBody>
          </p:sp>
        </p:grpSp>
      </p:grpSp>
      <p:pic>
        <p:nvPicPr>
          <p:cNvPr id="12" name="图片 11" descr="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95" y="180340"/>
            <a:ext cx="2708910" cy="2477770"/>
          </a:xfrm>
          <a:prstGeom prst="rect">
            <a:avLst/>
          </a:prstGeom>
        </p:spPr>
      </p:pic>
      <p:pic>
        <p:nvPicPr>
          <p:cNvPr id="17" name="图片 16" descr="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0980" y="0"/>
            <a:ext cx="2310130" cy="1367155"/>
          </a:xfrm>
          <a:prstGeom prst="rect">
            <a:avLst/>
          </a:prstGeom>
        </p:spPr>
      </p:pic>
      <p:pic>
        <p:nvPicPr>
          <p:cNvPr id="23" name="图片 22" descr="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065" y="5325110"/>
            <a:ext cx="2562225" cy="1524000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190" y="4038600"/>
            <a:ext cx="2667000" cy="2647950"/>
          </a:xfrm>
          <a:prstGeom prst="rect">
            <a:avLst/>
          </a:prstGeom>
        </p:spPr>
      </p:pic>
      <p:pic>
        <p:nvPicPr>
          <p:cNvPr id="24" name="图片 23" descr="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2505" y="1142365"/>
            <a:ext cx="1039495" cy="1191895"/>
          </a:xfrm>
          <a:prstGeom prst="rect">
            <a:avLst/>
          </a:prstGeom>
        </p:spPr>
      </p:pic>
      <p:pic>
        <p:nvPicPr>
          <p:cNvPr id="25" name="图片 24" descr="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6370" y="0"/>
            <a:ext cx="839470" cy="839470"/>
          </a:xfrm>
          <a:prstGeom prst="rect">
            <a:avLst/>
          </a:prstGeom>
        </p:spPr>
      </p:pic>
      <p:pic>
        <p:nvPicPr>
          <p:cNvPr id="26" name="图片 25" descr="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2455" y="2818130"/>
            <a:ext cx="1256665" cy="1221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3545" y="426720"/>
            <a:ext cx="11344910" cy="6004560"/>
          </a:xfrm>
          <a:prstGeom prst="rect">
            <a:avLst/>
          </a:prstGeom>
          <a:solidFill>
            <a:srgbClr val="FAE3D1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C:\Users\Administrator\Desktop\bbc78d47581a18a9dab5c83740f9c5bf.pngbbc78d47581a18a9dab5c83740f9c5bf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407670" y="4123055"/>
            <a:ext cx="4215765" cy="421576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4823983" y="1832158"/>
            <a:ext cx="2515460" cy="2501818"/>
            <a:chOff x="4838270" y="1572137"/>
            <a:chExt cx="2515460" cy="2501818"/>
          </a:xfrm>
        </p:grpSpPr>
        <p:grpSp>
          <p:nvGrpSpPr>
            <p:cNvPr id="27" name="组合 26"/>
            <p:cNvGrpSpPr/>
            <p:nvPr/>
          </p:nvGrpSpPr>
          <p:grpSpPr>
            <a:xfrm>
              <a:off x="6096000" y="2816225"/>
              <a:ext cx="1257730" cy="1257730"/>
              <a:chOff x="4838270" y="1558495"/>
              <a:chExt cx="1257730" cy="1257730"/>
            </a:xfrm>
          </p:grpSpPr>
          <p:sp>
            <p:nvSpPr>
              <p:cNvPr id="24" name="任意多边形 23"/>
              <p:cNvSpPr/>
              <p:nvPr/>
            </p:nvSpPr>
            <p:spPr>
              <a:xfrm>
                <a:off x="4838270" y="1558495"/>
                <a:ext cx="1257730" cy="1257730"/>
              </a:xfrm>
              <a:custGeom>
                <a:avLst/>
                <a:gdLst>
                  <a:gd name="connsiteX0" fmla="*/ 0 w 1257730"/>
                  <a:gd name="connsiteY0" fmla="*/ 0 h 1257730"/>
                  <a:gd name="connsiteX1" fmla="*/ 1257730 w 1257730"/>
                  <a:gd name="connsiteY1" fmla="*/ 0 h 1257730"/>
                  <a:gd name="connsiteX2" fmla="*/ 1257730 w 1257730"/>
                  <a:gd name="connsiteY2" fmla="*/ 346961 h 1257730"/>
                  <a:gd name="connsiteX3" fmla="*/ 1194612 w 1257730"/>
                  <a:gd name="connsiteY3" fmla="*/ 343774 h 1257730"/>
                  <a:gd name="connsiteX4" fmla="*/ 301643 w 1257730"/>
                  <a:gd name="connsiteY4" fmla="*/ 1236743 h 1257730"/>
                  <a:gd name="connsiteX5" fmla="*/ 302703 w 1257730"/>
                  <a:gd name="connsiteY5" fmla="*/ 1257730 h 1257730"/>
                  <a:gd name="connsiteX6" fmla="*/ 0 w 1257730"/>
                  <a:gd name="connsiteY6" fmla="*/ 1257730 h 125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7730" h="1257730">
                    <a:moveTo>
                      <a:pt x="0" y="0"/>
                    </a:moveTo>
                    <a:lnTo>
                      <a:pt x="1257730" y="0"/>
                    </a:lnTo>
                    <a:lnTo>
                      <a:pt x="1257730" y="346961"/>
                    </a:lnTo>
                    <a:lnTo>
                      <a:pt x="1194612" y="343774"/>
                    </a:lnTo>
                    <a:cubicBezTo>
                      <a:pt x="701439" y="343774"/>
                      <a:pt x="301643" y="743570"/>
                      <a:pt x="301643" y="1236743"/>
                    </a:cubicBezTo>
                    <a:lnTo>
                      <a:pt x="302703" y="1257730"/>
                    </a:lnTo>
                    <a:lnTo>
                      <a:pt x="0" y="12577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162794" y="1883019"/>
                <a:ext cx="608684" cy="608684"/>
              </a:xfrm>
              <a:prstGeom prst="rect">
                <a:avLst/>
              </a:prstGeom>
              <a:solidFill>
                <a:srgbClr val="F7B86B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838270" y="1572137"/>
              <a:ext cx="1257730" cy="1257730"/>
              <a:chOff x="6117613" y="2829867"/>
              <a:chExt cx="1257730" cy="1257730"/>
            </a:xfrm>
          </p:grpSpPr>
          <p:sp>
            <p:nvSpPr>
              <p:cNvPr id="25" name="任意多边形 24"/>
              <p:cNvSpPr/>
              <p:nvPr/>
            </p:nvSpPr>
            <p:spPr>
              <a:xfrm rot="10800000">
                <a:off x="6117613" y="2829867"/>
                <a:ext cx="1257730" cy="1257730"/>
              </a:xfrm>
              <a:custGeom>
                <a:avLst/>
                <a:gdLst>
                  <a:gd name="connsiteX0" fmla="*/ 0 w 1257730"/>
                  <a:gd name="connsiteY0" fmla="*/ 0 h 1257730"/>
                  <a:gd name="connsiteX1" fmla="*/ 1257730 w 1257730"/>
                  <a:gd name="connsiteY1" fmla="*/ 0 h 1257730"/>
                  <a:gd name="connsiteX2" fmla="*/ 1257730 w 1257730"/>
                  <a:gd name="connsiteY2" fmla="*/ 346961 h 1257730"/>
                  <a:gd name="connsiteX3" fmla="*/ 1194612 w 1257730"/>
                  <a:gd name="connsiteY3" fmla="*/ 343774 h 1257730"/>
                  <a:gd name="connsiteX4" fmla="*/ 301643 w 1257730"/>
                  <a:gd name="connsiteY4" fmla="*/ 1236743 h 1257730"/>
                  <a:gd name="connsiteX5" fmla="*/ 302703 w 1257730"/>
                  <a:gd name="connsiteY5" fmla="*/ 1257730 h 1257730"/>
                  <a:gd name="connsiteX6" fmla="*/ 0 w 1257730"/>
                  <a:gd name="connsiteY6" fmla="*/ 1257730 h 125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7730" h="1257730">
                    <a:moveTo>
                      <a:pt x="0" y="0"/>
                    </a:moveTo>
                    <a:lnTo>
                      <a:pt x="1257730" y="0"/>
                    </a:lnTo>
                    <a:lnTo>
                      <a:pt x="1257730" y="346961"/>
                    </a:lnTo>
                    <a:lnTo>
                      <a:pt x="1194612" y="343774"/>
                    </a:lnTo>
                    <a:cubicBezTo>
                      <a:pt x="701439" y="343774"/>
                      <a:pt x="301643" y="743570"/>
                      <a:pt x="301643" y="1236743"/>
                    </a:cubicBezTo>
                    <a:lnTo>
                      <a:pt x="302703" y="1257730"/>
                    </a:lnTo>
                    <a:lnTo>
                      <a:pt x="0" y="12577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442135" y="3154390"/>
                <a:ext cx="608684" cy="608684"/>
              </a:xfrm>
              <a:prstGeom prst="rect">
                <a:avLst/>
              </a:prstGeom>
              <a:solidFill>
                <a:srgbClr val="FFBEC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845034" y="3165415"/>
            <a:ext cx="3914775" cy="1404169"/>
            <a:chOff x="2018963" y="2905394"/>
            <a:chExt cx="3914775" cy="1404169"/>
          </a:xfrm>
        </p:grpSpPr>
        <p:sp>
          <p:nvSpPr>
            <p:cNvPr id="32" name="矩形 31"/>
            <p:cNvSpPr/>
            <p:nvPr/>
          </p:nvSpPr>
          <p:spPr>
            <a:xfrm>
              <a:off x="2018963" y="3478566"/>
              <a:ext cx="391477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085069" y="2905394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rgbClr val="2A7E9A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rgbClr val="2A7E9A"/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467813" y="1459010"/>
            <a:ext cx="3914775" cy="1417211"/>
            <a:chOff x="2018963" y="2892352"/>
            <a:chExt cx="3914775" cy="1417211"/>
          </a:xfrm>
        </p:grpSpPr>
        <p:sp>
          <p:nvSpPr>
            <p:cNvPr id="36" name="矩形 35"/>
            <p:cNvSpPr/>
            <p:nvPr/>
          </p:nvSpPr>
          <p:spPr>
            <a:xfrm>
              <a:off x="2018963" y="3478566"/>
              <a:ext cx="391477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040927" y="2892352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5" cstate="screen"/>
          <a:srcRect t="18347" b="38357"/>
          <a:stretch>
            <a:fillRect/>
          </a:stretch>
        </p:blipFill>
        <p:spPr>
          <a:xfrm rot="1292468">
            <a:off x="2247563" y="1396768"/>
            <a:ext cx="2667780" cy="163558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5" cstate="screen"/>
          <a:srcRect t="18347" b="38357"/>
          <a:stretch>
            <a:fillRect/>
          </a:stretch>
        </p:blipFill>
        <p:spPr>
          <a:xfrm rot="1292468">
            <a:off x="7621607" y="2920793"/>
            <a:ext cx="2667780" cy="1635588"/>
          </a:xfrm>
          <a:prstGeom prst="rect">
            <a:avLst/>
          </a:prstGeom>
        </p:spPr>
      </p:pic>
      <p:pic>
        <p:nvPicPr>
          <p:cNvPr id="3" name="图片 2" descr="90dc15f40eddb3ac0940cc4a1e6d24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0620" y="2045335"/>
            <a:ext cx="4718685" cy="471868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12" name="图片 11" descr="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14" name="图片 13" descr="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3925"/>
            <a:ext cx="12192000" cy="48113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935855" y="0"/>
            <a:ext cx="7256145" cy="4038600"/>
            <a:chOff x="5429" y="0"/>
            <a:chExt cx="13771" cy="8386"/>
          </a:xfrm>
        </p:grpSpPr>
        <p:pic>
          <p:nvPicPr>
            <p:cNvPr id="3" name="图片 2" descr="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5" name="图片 4" descr="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6" name="图片 5" descr="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496175" cy="6858635"/>
          </a:xfrm>
          <a:prstGeom prst="rect">
            <a:avLst/>
          </a:prstGeom>
          <a:effectLst>
            <a:outerShdw blurRad="1193800" dist="165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5077178" y="762160"/>
            <a:ext cx="189512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rgbClr val="FAAB2C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目录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435986" y="1890166"/>
            <a:ext cx="2453640" cy="1531983"/>
            <a:chOff x="2809172" y="1622249"/>
            <a:chExt cx="2453640" cy="153198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8" cstate="screen"/>
            <a:srcRect t="18347" b="38357"/>
            <a:stretch>
              <a:fillRect/>
            </a:stretch>
          </p:blipFill>
          <p:spPr>
            <a:xfrm>
              <a:off x="3438306" y="1622249"/>
              <a:ext cx="1009737" cy="619059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2809172" y="2129342"/>
              <a:ext cx="2453640" cy="1024890"/>
              <a:chOff x="2809172" y="2129342"/>
              <a:chExt cx="2453640" cy="1024890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2809172" y="2129342"/>
                <a:ext cx="22680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rgbClr val="F8C1E0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输入标题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875847" y="2785932"/>
                <a:ext cx="238696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 smtClean="0">
                    <a:latin typeface="字魂27号-布丁体" panose="00000500000000000000" charset="-122"/>
                    <a:ea typeface="字魂27号-布丁体" panose="00000500000000000000" charset="-122"/>
                  </a:rPr>
                  <a:t>SHU RU BIAO TI</a:t>
                </a:r>
                <a:endParaRPr lang="zh-CN" altLang="en-US" dirty="0">
                  <a:latin typeface="字魂27号-布丁体" panose="00000500000000000000" charset="-122"/>
                  <a:ea typeface="字魂27号-布丁体" panose="00000500000000000000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037118" y="1701239"/>
            <a:ext cx="2268855" cy="1531983"/>
            <a:chOff x="2809172" y="1622249"/>
            <a:chExt cx="2268855" cy="1531983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8" cstate="screen"/>
            <a:srcRect t="18347" b="38357"/>
            <a:stretch>
              <a:fillRect/>
            </a:stretch>
          </p:blipFill>
          <p:spPr>
            <a:xfrm>
              <a:off x="3438306" y="1622249"/>
              <a:ext cx="1009737" cy="619059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2809172" y="2129342"/>
              <a:ext cx="2268855" cy="1024890"/>
              <a:chOff x="2809172" y="2129342"/>
              <a:chExt cx="2268855" cy="1024890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2809172" y="2129342"/>
                <a:ext cx="22680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rgbClr val="E2E76A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输入标题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875847" y="2785932"/>
                <a:ext cx="220218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 smtClean="0">
                    <a:latin typeface="字魂27号-布丁体" panose="00000500000000000000" charset="-122"/>
                    <a:ea typeface="字魂27号-布丁体" panose="00000500000000000000" charset="-122"/>
                  </a:rPr>
                  <a:t>SHU RU BIAO TI</a:t>
                </a:r>
                <a:endParaRPr lang="zh-CN" altLang="en-US" dirty="0">
                  <a:latin typeface="字魂27号-布丁体" panose="00000500000000000000" charset="-122"/>
                  <a:ea typeface="字魂27号-布丁体" panose="00000500000000000000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600983" y="3500273"/>
            <a:ext cx="2485390" cy="1531983"/>
            <a:chOff x="2809172" y="1622249"/>
            <a:chExt cx="2485390" cy="1531983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8" cstate="screen"/>
            <a:srcRect t="18347" b="38357"/>
            <a:stretch>
              <a:fillRect/>
            </a:stretch>
          </p:blipFill>
          <p:spPr>
            <a:xfrm>
              <a:off x="3438306" y="1622249"/>
              <a:ext cx="1009737" cy="619059"/>
            </a:xfrm>
            <a:prstGeom prst="rect">
              <a:avLst/>
            </a:prstGeom>
          </p:spPr>
        </p:pic>
        <p:grpSp>
          <p:nvGrpSpPr>
            <p:cNvPr id="36" name="组合 35"/>
            <p:cNvGrpSpPr/>
            <p:nvPr/>
          </p:nvGrpSpPr>
          <p:grpSpPr>
            <a:xfrm>
              <a:off x="2809172" y="2129342"/>
              <a:ext cx="2485390" cy="1024890"/>
              <a:chOff x="2809172" y="2129342"/>
              <a:chExt cx="2485390" cy="1024890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809172" y="2129342"/>
                <a:ext cx="22680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rgbClr val="7E7CB1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输入标题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875847" y="2785932"/>
                <a:ext cx="241871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 smtClean="0">
                    <a:latin typeface="字魂27号-布丁体" panose="00000500000000000000" charset="-122"/>
                    <a:ea typeface="字魂27号-布丁体" panose="00000500000000000000" charset="-122"/>
                  </a:rPr>
                  <a:t>SHU RU BIAO TI</a:t>
                </a:r>
                <a:endParaRPr lang="zh-CN" altLang="en-US" dirty="0">
                  <a:latin typeface="字魂27号-布丁体" panose="00000500000000000000" charset="-122"/>
                  <a:ea typeface="字魂27号-布丁体" panose="00000500000000000000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6488913" y="3515613"/>
            <a:ext cx="2501900" cy="1531983"/>
            <a:chOff x="2809172" y="1622249"/>
            <a:chExt cx="2501900" cy="1531983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8" cstate="screen"/>
            <a:srcRect t="18347" b="38357"/>
            <a:stretch>
              <a:fillRect/>
            </a:stretch>
          </p:blipFill>
          <p:spPr>
            <a:xfrm>
              <a:off x="3438306" y="1622249"/>
              <a:ext cx="1009737" cy="619059"/>
            </a:xfrm>
            <a:prstGeom prst="rect">
              <a:avLst/>
            </a:prstGeom>
          </p:spPr>
        </p:pic>
        <p:grpSp>
          <p:nvGrpSpPr>
            <p:cNvPr id="41" name="组合 40"/>
            <p:cNvGrpSpPr/>
            <p:nvPr/>
          </p:nvGrpSpPr>
          <p:grpSpPr>
            <a:xfrm>
              <a:off x="2809172" y="2129342"/>
              <a:ext cx="2501900" cy="1024890"/>
              <a:chOff x="2809172" y="2129342"/>
              <a:chExt cx="2501900" cy="1024890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2809172" y="2129342"/>
                <a:ext cx="22680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rgbClr val="F7B86B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输入标题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875847" y="2785932"/>
                <a:ext cx="243522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dirty="0" smtClean="0">
                    <a:latin typeface="字魂27号-布丁体" panose="00000500000000000000" charset="-122"/>
                    <a:ea typeface="字魂27号-布丁体" panose="00000500000000000000" charset="-122"/>
                  </a:rPr>
                  <a:t>SHU RU BIAO TI</a:t>
                </a:r>
                <a:endParaRPr lang="zh-CN" altLang="en-US" dirty="0">
                  <a:latin typeface="字魂27号-布丁体" panose="00000500000000000000" charset="-122"/>
                  <a:ea typeface="字魂27号-布丁体" panose="00000500000000000000" charset="-122"/>
                </a:endParaRPr>
              </a:p>
            </p:txBody>
          </p:sp>
        </p:grpSp>
      </p:grpSp>
      <p:pic>
        <p:nvPicPr>
          <p:cNvPr id="13" name="图片 12" descr="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" y="180340"/>
            <a:ext cx="2708910" cy="2477770"/>
          </a:xfrm>
          <a:prstGeom prst="rect">
            <a:avLst/>
          </a:prstGeom>
        </p:spPr>
      </p:pic>
      <p:pic>
        <p:nvPicPr>
          <p:cNvPr id="11" name="图片 10" descr="4162fed6261ec2eb01e59ab12947d8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5290" y="1701165"/>
            <a:ext cx="3629025" cy="259969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38125" y="-28575"/>
            <a:ext cx="11953875" cy="6600190"/>
            <a:chOff x="375" y="0"/>
            <a:chExt cx="18825" cy="10394"/>
          </a:xfrm>
        </p:grpSpPr>
        <p:pic>
          <p:nvPicPr>
            <p:cNvPr id="16" name="图片 15" descr="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48" y="0"/>
              <a:ext cx="3638" cy="2153"/>
            </a:xfrm>
            <a:prstGeom prst="rect">
              <a:avLst/>
            </a:prstGeom>
          </p:spPr>
        </p:pic>
        <p:pic>
          <p:nvPicPr>
            <p:cNvPr id="8" name="图片 7" descr="1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563" y="1799"/>
              <a:ext cx="1637" cy="1877"/>
            </a:xfrm>
            <a:prstGeom prst="rect">
              <a:avLst/>
            </a:prstGeom>
          </p:spPr>
        </p:pic>
        <p:pic>
          <p:nvPicPr>
            <p:cNvPr id="9" name="图片 8" descr="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933" y="4438"/>
              <a:ext cx="1979" cy="1923"/>
            </a:xfrm>
            <a:prstGeom prst="rect">
              <a:avLst/>
            </a:prstGeom>
          </p:spPr>
        </p:pic>
        <p:pic>
          <p:nvPicPr>
            <p:cNvPr id="24" name="图片 23" descr="2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159" y="415"/>
              <a:ext cx="1322" cy="1322"/>
            </a:xfrm>
            <a:prstGeom prst="rect">
              <a:avLst/>
            </a:prstGeom>
          </p:spPr>
        </p:pic>
        <p:pic>
          <p:nvPicPr>
            <p:cNvPr id="25" name="图片 24" descr="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66" y="7994"/>
              <a:ext cx="4035" cy="2400"/>
            </a:xfrm>
            <a:prstGeom prst="rect">
              <a:avLst/>
            </a:prstGeom>
          </p:spPr>
        </p:pic>
        <p:pic>
          <p:nvPicPr>
            <p:cNvPr id="26" name="图片 25" descr="1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5" y="5918"/>
              <a:ext cx="4200" cy="417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0215" y="426720"/>
            <a:ext cx="11344910" cy="6004560"/>
          </a:xfrm>
          <a:prstGeom prst="rect">
            <a:avLst/>
          </a:prstGeom>
          <a:solidFill>
            <a:srgbClr val="BBD0EF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C:\Users\Administrator\Desktop\a4d24aa7e89099b503247fcb2cfb64f2.pnga4d24aa7e89099b503247fcb2cfb64f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80733" y="1899121"/>
            <a:ext cx="3082925" cy="2851454"/>
          </a:xfrm>
          <a:custGeom>
            <a:avLst/>
            <a:gdLst>
              <a:gd name="connsiteX0" fmla="*/ 2680711 w 3452236"/>
              <a:gd name="connsiteY0" fmla="*/ 391320 h 3105945"/>
              <a:gd name="connsiteX1" fmla="*/ 3452236 w 3452236"/>
              <a:gd name="connsiteY1" fmla="*/ 391320 h 3105945"/>
              <a:gd name="connsiteX2" fmla="*/ 3452236 w 3452236"/>
              <a:gd name="connsiteY2" fmla="*/ 3105945 h 3105945"/>
              <a:gd name="connsiteX3" fmla="*/ 2680711 w 3452236"/>
              <a:gd name="connsiteY3" fmla="*/ 3105945 h 3105945"/>
              <a:gd name="connsiteX4" fmla="*/ 894437 w 3452236"/>
              <a:gd name="connsiteY4" fmla="*/ 330595 h 3105945"/>
              <a:gd name="connsiteX5" fmla="*/ 1665962 w 3452236"/>
              <a:gd name="connsiteY5" fmla="*/ 330595 h 3105945"/>
              <a:gd name="connsiteX6" fmla="*/ 1665962 w 3452236"/>
              <a:gd name="connsiteY6" fmla="*/ 3045220 h 3105945"/>
              <a:gd name="connsiteX7" fmla="*/ 894437 w 3452236"/>
              <a:gd name="connsiteY7" fmla="*/ 3045220 h 3105945"/>
              <a:gd name="connsiteX8" fmla="*/ 1786274 w 3452236"/>
              <a:gd name="connsiteY8" fmla="*/ 60725 h 3105945"/>
              <a:gd name="connsiteX9" fmla="*/ 2557799 w 3452236"/>
              <a:gd name="connsiteY9" fmla="*/ 60725 h 3105945"/>
              <a:gd name="connsiteX10" fmla="*/ 2557799 w 3452236"/>
              <a:gd name="connsiteY10" fmla="*/ 2775350 h 3105945"/>
              <a:gd name="connsiteX11" fmla="*/ 1786274 w 3452236"/>
              <a:gd name="connsiteY11" fmla="*/ 2775350 h 3105945"/>
              <a:gd name="connsiteX12" fmla="*/ 0 w 3452236"/>
              <a:gd name="connsiteY12" fmla="*/ 0 h 3105945"/>
              <a:gd name="connsiteX13" fmla="*/ 771525 w 3452236"/>
              <a:gd name="connsiteY13" fmla="*/ 0 h 3105945"/>
              <a:gd name="connsiteX14" fmla="*/ 771525 w 3452236"/>
              <a:gd name="connsiteY14" fmla="*/ 2714625 h 3105945"/>
              <a:gd name="connsiteX15" fmla="*/ 0 w 3452236"/>
              <a:gd name="connsiteY15" fmla="*/ 2714625 h 310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52236" h="3105945">
                <a:moveTo>
                  <a:pt x="2680711" y="391320"/>
                </a:moveTo>
                <a:lnTo>
                  <a:pt x="3452236" y="391320"/>
                </a:lnTo>
                <a:lnTo>
                  <a:pt x="3452236" y="3105945"/>
                </a:lnTo>
                <a:lnTo>
                  <a:pt x="2680711" y="3105945"/>
                </a:lnTo>
                <a:close/>
                <a:moveTo>
                  <a:pt x="894437" y="330595"/>
                </a:moveTo>
                <a:lnTo>
                  <a:pt x="1665962" y="330595"/>
                </a:lnTo>
                <a:lnTo>
                  <a:pt x="1665962" y="3045220"/>
                </a:lnTo>
                <a:lnTo>
                  <a:pt x="894437" y="3045220"/>
                </a:lnTo>
                <a:close/>
                <a:moveTo>
                  <a:pt x="1786274" y="60725"/>
                </a:moveTo>
                <a:lnTo>
                  <a:pt x="2557799" y="60725"/>
                </a:lnTo>
                <a:lnTo>
                  <a:pt x="2557799" y="2775350"/>
                </a:lnTo>
                <a:lnTo>
                  <a:pt x="1786274" y="2775350"/>
                </a:lnTo>
                <a:close/>
                <a:moveTo>
                  <a:pt x="0" y="0"/>
                </a:moveTo>
                <a:lnTo>
                  <a:pt x="771525" y="0"/>
                </a:lnTo>
                <a:lnTo>
                  <a:pt x="771525" y="2714625"/>
                </a:lnTo>
                <a:lnTo>
                  <a:pt x="0" y="2714625"/>
                </a:lnTo>
                <a:close/>
              </a:path>
            </a:pathLst>
          </a:custGeom>
        </p:spPr>
      </p:pic>
      <p:grpSp>
        <p:nvGrpSpPr>
          <p:cNvPr id="9" name="组合 8"/>
          <p:cNvGrpSpPr/>
          <p:nvPr/>
        </p:nvGrpSpPr>
        <p:grpSpPr>
          <a:xfrm>
            <a:off x="1322894" y="2354062"/>
            <a:ext cx="3070498" cy="1900051"/>
            <a:chOff x="6333424" y="1352864"/>
            <a:chExt cx="3070498" cy="1900051"/>
          </a:xfrm>
        </p:grpSpPr>
        <p:sp>
          <p:nvSpPr>
            <p:cNvPr id="18" name="矩形 17"/>
            <p:cNvSpPr/>
            <p:nvPr/>
          </p:nvSpPr>
          <p:spPr>
            <a:xfrm>
              <a:off x="6497665" y="2421918"/>
              <a:ext cx="29062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586538" y="2100263"/>
              <a:ext cx="1571625" cy="223387"/>
            </a:xfrm>
            <a:prstGeom prst="rect">
              <a:avLst/>
            </a:prstGeom>
            <a:solidFill>
              <a:srgbClr val="F7B8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333424" y="1352864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901299" y="2354062"/>
            <a:ext cx="3160118" cy="1900051"/>
            <a:chOff x="6333424" y="1352864"/>
            <a:chExt cx="3160118" cy="1900051"/>
          </a:xfrm>
        </p:grpSpPr>
        <p:sp>
          <p:nvSpPr>
            <p:cNvPr id="22" name="矩形 21"/>
            <p:cNvSpPr/>
            <p:nvPr/>
          </p:nvSpPr>
          <p:spPr>
            <a:xfrm>
              <a:off x="6497665" y="2421918"/>
              <a:ext cx="299587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586538" y="2100263"/>
              <a:ext cx="1571625" cy="223387"/>
            </a:xfrm>
            <a:prstGeom prst="rect">
              <a:avLst/>
            </a:prstGeom>
            <a:solidFill>
              <a:srgbClr val="7E7CB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333424" y="1352864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5" name="任意多边形 24"/>
          <p:cNvSpPr/>
          <p:nvPr/>
        </p:nvSpPr>
        <p:spPr>
          <a:xfrm>
            <a:off x="1576008" y="5037317"/>
            <a:ext cx="9025317" cy="285786"/>
          </a:xfrm>
          <a:custGeom>
            <a:avLst/>
            <a:gdLst>
              <a:gd name="connsiteX0" fmla="*/ 0 w 4129087"/>
              <a:gd name="connsiteY0" fmla="*/ 57150 h 285786"/>
              <a:gd name="connsiteX1" fmla="*/ 685800 w 4129087"/>
              <a:gd name="connsiteY1" fmla="*/ 285750 h 285786"/>
              <a:gd name="connsiteX2" fmla="*/ 1457325 w 4129087"/>
              <a:gd name="connsiteY2" fmla="*/ 42862 h 285786"/>
              <a:gd name="connsiteX3" fmla="*/ 2386012 w 4129087"/>
              <a:gd name="connsiteY3" fmla="*/ 171450 h 285786"/>
              <a:gd name="connsiteX4" fmla="*/ 3071812 w 4129087"/>
              <a:gd name="connsiteY4" fmla="*/ 42862 h 285786"/>
              <a:gd name="connsiteX5" fmla="*/ 3700462 w 4129087"/>
              <a:gd name="connsiteY5" fmla="*/ 128587 h 285786"/>
              <a:gd name="connsiteX6" fmla="*/ 4129087 w 4129087"/>
              <a:gd name="connsiteY6" fmla="*/ 0 h 28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9087" h="285786">
                <a:moveTo>
                  <a:pt x="0" y="57150"/>
                </a:moveTo>
                <a:cubicBezTo>
                  <a:pt x="221456" y="172640"/>
                  <a:pt x="442913" y="288131"/>
                  <a:pt x="685800" y="285750"/>
                </a:cubicBezTo>
                <a:cubicBezTo>
                  <a:pt x="928687" y="283369"/>
                  <a:pt x="1173956" y="61912"/>
                  <a:pt x="1457325" y="42862"/>
                </a:cubicBezTo>
                <a:cubicBezTo>
                  <a:pt x="1740694" y="23812"/>
                  <a:pt x="2116931" y="171450"/>
                  <a:pt x="2386012" y="171450"/>
                </a:cubicBezTo>
                <a:cubicBezTo>
                  <a:pt x="2655093" y="171450"/>
                  <a:pt x="2852737" y="50006"/>
                  <a:pt x="3071812" y="42862"/>
                </a:cubicBezTo>
                <a:cubicBezTo>
                  <a:pt x="3290887" y="35718"/>
                  <a:pt x="3524250" y="135731"/>
                  <a:pt x="3700462" y="128587"/>
                </a:cubicBezTo>
                <a:cubicBezTo>
                  <a:pt x="3876675" y="121443"/>
                  <a:pt x="4002881" y="60721"/>
                  <a:pt x="4129087" y="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1398873" y="1603917"/>
            <a:ext cx="9025317" cy="285786"/>
          </a:xfrm>
          <a:custGeom>
            <a:avLst/>
            <a:gdLst>
              <a:gd name="connsiteX0" fmla="*/ 0 w 4129087"/>
              <a:gd name="connsiteY0" fmla="*/ 57150 h 285786"/>
              <a:gd name="connsiteX1" fmla="*/ 685800 w 4129087"/>
              <a:gd name="connsiteY1" fmla="*/ 285750 h 285786"/>
              <a:gd name="connsiteX2" fmla="*/ 1457325 w 4129087"/>
              <a:gd name="connsiteY2" fmla="*/ 42862 h 285786"/>
              <a:gd name="connsiteX3" fmla="*/ 2386012 w 4129087"/>
              <a:gd name="connsiteY3" fmla="*/ 171450 h 285786"/>
              <a:gd name="connsiteX4" fmla="*/ 3071812 w 4129087"/>
              <a:gd name="connsiteY4" fmla="*/ 42862 h 285786"/>
              <a:gd name="connsiteX5" fmla="*/ 3700462 w 4129087"/>
              <a:gd name="connsiteY5" fmla="*/ 128587 h 285786"/>
              <a:gd name="connsiteX6" fmla="*/ 4129087 w 4129087"/>
              <a:gd name="connsiteY6" fmla="*/ 0 h 28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9087" h="285786">
                <a:moveTo>
                  <a:pt x="0" y="57150"/>
                </a:moveTo>
                <a:cubicBezTo>
                  <a:pt x="221456" y="172640"/>
                  <a:pt x="442913" y="288131"/>
                  <a:pt x="685800" y="285750"/>
                </a:cubicBezTo>
                <a:cubicBezTo>
                  <a:pt x="928687" y="283369"/>
                  <a:pt x="1173956" y="61912"/>
                  <a:pt x="1457325" y="42862"/>
                </a:cubicBezTo>
                <a:cubicBezTo>
                  <a:pt x="1740694" y="23812"/>
                  <a:pt x="2116931" y="171450"/>
                  <a:pt x="2386012" y="171450"/>
                </a:cubicBezTo>
                <a:cubicBezTo>
                  <a:pt x="2655093" y="171450"/>
                  <a:pt x="2852737" y="50006"/>
                  <a:pt x="3071812" y="42862"/>
                </a:cubicBezTo>
                <a:cubicBezTo>
                  <a:pt x="3290887" y="35718"/>
                  <a:pt x="3524250" y="135731"/>
                  <a:pt x="3700462" y="128587"/>
                </a:cubicBezTo>
                <a:cubicBezTo>
                  <a:pt x="3876675" y="121443"/>
                  <a:pt x="4002881" y="60721"/>
                  <a:pt x="4129087" y="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11" name="图片 10" descr="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12" name="图片 11" descr="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68630" y="427355"/>
            <a:ext cx="11344910" cy="6004560"/>
          </a:xfrm>
          <a:prstGeom prst="rect">
            <a:avLst/>
          </a:prstGeom>
          <a:noFill/>
          <a:ln w="2476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screen"/>
          <a:srcRect t="52917" r="48333"/>
          <a:stretch>
            <a:fillRect/>
          </a:stretch>
        </p:blipFill>
        <p:spPr>
          <a:xfrm>
            <a:off x="-1" y="4029075"/>
            <a:ext cx="2362308" cy="3228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14863" y="1943099"/>
            <a:ext cx="6386512" cy="3380003"/>
          </a:xfrm>
          <a:prstGeom prst="rect">
            <a:avLst/>
          </a:prstGeom>
          <a:solidFill>
            <a:srgbClr val="F8C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C:\Users\Administrator\Desktop\15312d398a5ec77df8cc6a217baf9798.png15312d398a5ec77df8cc6a217baf9798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75105" y="1916430"/>
            <a:ext cx="4206875" cy="320103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6120988" y="1943100"/>
            <a:ext cx="4460126" cy="1428486"/>
            <a:chOff x="6297296" y="1943100"/>
            <a:chExt cx="4460126" cy="1428486"/>
          </a:xfrm>
        </p:grpSpPr>
        <p:sp>
          <p:nvSpPr>
            <p:cNvPr id="11" name="矩形 10"/>
            <p:cNvSpPr/>
            <p:nvPr/>
          </p:nvSpPr>
          <p:spPr>
            <a:xfrm>
              <a:off x="6297296" y="2540589"/>
              <a:ext cx="44601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517942" y="1943100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6286508" y="3357563"/>
            <a:ext cx="4129087" cy="285786"/>
          </a:xfrm>
          <a:custGeom>
            <a:avLst/>
            <a:gdLst>
              <a:gd name="connsiteX0" fmla="*/ 0 w 4129087"/>
              <a:gd name="connsiteY0" fmla="*/ 57150 h 285786"/>
              <a:gd name="connsiteX1" fmla="*/ 685800 w 4129087"/>
              <a:gd name="connsiteY1" fmla="*/ 285750 h 285786"/>
              <a:gd name="connsiteX2" fmla="*/ 1457325 w 4129087"/>
              <a:gd name="connsiteY2" fmla="*/ 42862 h 285786"/>
              <a:gd name="connsiteX3" fmla="*/ 2386012 w 4129087"/>
              <a:gd name="connsiteY3" fmla="*/ 171450 h 285786"/>
              <a:gd name="connsiteX4" fmla="*/ 3071812 w 4129087"/>
              <a:gd name="connsiteY4" fmla="*/ 42862 h 285786"/>
              <a:gd name="connsiteX5" fmla="*/ 3700462 w 4129087"/>
              <a:gd name="connsiteY5" fmla="*/ 128587 h 285786"/>
              <a:gd name="connsiteX6" fmla="*/ 4129087 w 4129087"/>
              <a:gd name="connsiteY6" fmla="*/ 0 h 28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9087" h="285786">
                <a:moveTo>
                  <a:pt x="0" y="57150"/>
                </a:moveTo>
                <a:cubicBezTo>
                  <a:pt x="221456" y="172640"/>
                  <a:pt x="442913" y="288131"/>
                  <a:pt x="685800" y="285750"/>
                </a:cubicBezTo>
                <a:cubicBezTo>
                  <a:pt x="928687" y="283369"/>
                  <a:pt x="1173956" y="61912"/>
                  <a:pt x="1457325" y="42862"/>
                </a:cubicBezTo>
                <a:cubicBezTo>
                  <a:pt x="1740694" y="23812"/>
                  <a:pt x="2116931" y="171450"/>
                  <a:pt x="2386012" y="171450"/>
                </a:cubicBezTo>
                <a:cubicBezTo>
                  <a:pt x="2655093" y="171450"/>
                  <a:pt x="2852737" y="50006"/>
                  <a:pt x="3071812" y="42862"/>
                </a:cubicBezTo>
                <a:cubicBezTo>
                  <a:pt x="3290887" y="35718"/>
                  <a:pt x="3524250" y="135731"/>
                  <a:pt x="3700462" y="128587"/>
                </a:cubicBezTo>
                <a:cubicBezTo>
                  <a:pt x="3876675" y="121443"/>
                  <a:pt x="4002881" y="60721"/>
                  <a:pt x="4129087" y="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120988" y="3661410"/>
            <a:ext cx="4460126" cy="1428486"/>
            <a:chOff x="6297296" y="1943100"/>
            <a:chExt cx="4460126" cy="1428486"/>
          </a:xfrm>
        </p:grpSpPr>
        <p:sp>
          <p:nvSpPr>
            <p:cNvPr id="15" name="矩形 14"/>
            <p:cNvSpPr/>
            <p:nvPr/>
          </p:nvSpPr>
          <p:spPr>
            <a:xfrm>
              <a:off x="6297296" y="2540589"/>
              <a:ext cx="44601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517942" y="1943100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23" name="图片 22" descr="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24" name="图片 23" descr="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423545" y="426720"/>
            <a:ext cx="11344910" cy="6004560"/>
          </a:xfrm>
          <a:prstGeom prst="rect">
            <a:avLst/>
          </a:prstGeom>
          <a:solidFill>
            <a:srgbClr val="F8C1E0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0" y="-145575"/>
            <a:ext cx="2128838" cy="299004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261406" y="1043369"/>
            <a:ext cx="2906257" cy="2000074"/>
            <a:chOff x="1561004" y="1529274"/>
            <a:chExt cx="2906257" cy="2000074"/>
          </a:xfrm>
        </p:grpSpPr>
        <p:grpSp>
          <p:nvGrpSpPr>
            <p:cNvPr id="8" name="组合 7"/>
            <p:cNvGrpSpPr/>
            <p:nvPr/>
          </p:nvGrpSpPr>
          <p:grpSpPr>
            <a:xfrm>
              <a:off x="2678376" y="1529274"/>
              <a:ext cx="671512" cy="671512"/>
              <a:chOff x="3878883" y="1443039"/>
              <a:chExt cx="671512" cy="671512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3878883" y="1443039"/>
                <a:ext cx="671512" cy="671512"/>
              </a:xfrm>
              <a:prstGeom prst="ellipse">
                <a:avLst/>
              </a:prstGeom>
              <a:solidFill>
                <a:srgbClr val="7E7CB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3993183" y="1557339"/>
                <a:ext cx="442913" cy="442913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1561004" y="2740734"/>
              <a:ext cx="2906257" cy="78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004715" y="2113389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49169" y="1043369"/>
            <a:ext cx="2906257" cy="2000074"/>
            <a:chOff x="1561004" y="1529274"/>
            <a:chExt cx="2906257" cy="2000074"/>
          </a:xfrm>
        </p:grpSpPr>
        <p:grpSp>
          <p:nvGrpSpPr>
            <p:cNvPr id="16" name="组合 15"/>
            <p:cNvGrpSpPr/>
            <p:nvPr/>
          </p:nvGrpSpPr>
          <p:grpSpPr>
            <a:xfrm>
              <a:off x="2678376" y="1529274"/>
              <a:ext cx="671512" cy="671512"/>
              <a:chOff x="3878883" y="1443039"/>
              <a:chExt cx="671512" cy="671512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878883" y="1443039"/>
                <a:ext cx="671512" cy="671512"/>
              </a:xfrm>
              <a:prstGeom prst="ellipse">
                <a:avLst/>
              </a:prstGeom>
              <a:solidFill>
                <a:srgbClr val="FFBEC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3993183" y="1557339"/>
                <a:ext cx="442913" cy="442913"/>
              </a:xfrm>
              <a:prstGeom prst="rect">
                <a:avLst/>
              </a:prstGeom>
            </p:spPr>
          </p:pic>
        </p:grpSp>
        <p:sp>
          <p:nvSpPr>
            <p:cNvPr id="17" name="矩形 16"/>
            <p:cNvSpPr/>
            <p:nvPr/>
          </p:nvSpPr>
          <p:spPr>
            <a:xfrm>
              <a:off x="1561004" y="2740734"/>
              <a:ext cx="2906257" cy="78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004715" y="2113389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261406" y="3228521"/>
            <a:ext cx="2906257" cy="2000074"/>
            <a:chOff x="1561004" y="1529274"/>
            <a:chExt cx="2906257" cy="2000074"/>
          </a:xfrm>
        </p:grpSpPr>
        <p:grpSp>
          <p:nvGrpSpPr>
            <p:cNvPr id="22" name="组合 21"/>
            <p:cNvGrpSpPr/>
            <p:nvPr/>
          </p:nvGrpSpPr>
          <p:grpSpPr>
            <a:xfrm>
              <a:off x="2678376" y="1529274"/>
              <a:ext cx="671512" cy="671512"/>
              <a:chOff x="3878883" y="1443039"/>
              <a:chExt cx="671512" cy="671512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3878883" y="1443039"/>
                <a:ext cx="671512" cy="671512"/>
              </a:xfrm>
              <a:prstGeom prst="ellipse">
                <a:avLst/>
              </a:prstGeom>
              <a:solidFill>
                <a:srgbClr val="F7B86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3993183" y="1557339"/>
                <a:ext cx="442913" cy="442913"/>
              </a:xfrm>
              <a:prstGeom prst="rect">
                <a:avLst/>
              </a:prstGeom>
            </p:spPr>
          </p:pic>
        </p:grpSp>
        <p:sp>
          <p:nvSpPr>
            <p:cNvPr id="23" name="矩形 22"/>
            <p:cNvSpPr/>
            <p:nvPr/>
          </p:nvSpPr>
          <p:spPr>
            <a:xfrm>
              <a:off x="1561004" y="2740734"/>
              <a:ext cx="2906257" cy="78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004715" y="2113389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149169" y="3228521"/>
            <a:ext cx="2906257" cy="2000074"/>
            <a:chOff x="1561004" y="1529274"/>
            <a:chExt cx="2906257" cy="2000074"/>
          </a:xfrm>
        </p:grpSpPr>
        <p:grpSp>
          <p:nvGrpSpPr>
            <p:cNvPr id="28" name="组合 27"/>
            <p:cNvGrpSpPr/>
            <p:nvPr/>
          </p:nvGrpSpPr>
          <p:grpSpPr>
            <a:xfrm>
              <a:off x="2678376" y="1529274"/>
              <a:ext cx="671512" cy="671512"/>
              <a:chOff x="3878883" y="1443039"/>
              <a:chExt cx="671512" cy="671512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3878883" y="1443039"/>
                <a:ext cx="671512" cy="671512"/>
              </a:xfrm>
              <a:prstGeom prst="ellipse">
                <a:avLst/>
              </a:prstGeom>
              <a:solidFill>
                <a:srgbClr val="E2E76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3993183" y="1557339"/>
                <a:ext cx="442913" cy="442913"/>
              </a:xfrm>
              <a:prstGeom prst="rect">
                <a:avLst/>
              </a:prstGeom>
            </p:spPr>
          </p:pic>
        </p:grpSp>
        <p:sp>
          <p:nvSpPr>
            <p:cNvPr id="29" name="矩形 28"/>
            <p:cNvSpPr/>
            <p:nvPr/>
          </p:nvSpPr>
          <p:spPr>
            <a:xfrm>
              <a:off x="1561004" y="2740734"/>
              <a:ext cx="2906257" cy="78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</a:t>
              </a:r>
              <a:r>
                <a:rPr lang="zh-CN" altLang="en-US" sz="1600" dirty="0" smtClean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粘贴。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004715" y="2113389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34" name="图片 33" descr="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35" name="图片 34" descr="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37" name="图片 36" descr="b5f3cde3ce0a739243a5a4e48fd8d3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6865" y="4283075"/>
            <a:ext cx="2762250" cy="276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3925"/>
            <a:ext cx="12192000" cy="4811395"/>
          </a:xfrm>
          <a:prstGeom prst="rect">
            <a:avLst/>
          </a:prstGeom>
        </p:spPr>
      </p:pic>
      <p:pic>
        <p:nvPicPr>
          <p:cNvPr id="2" name="图片 1" descr="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496175" cy="6967855"/>
          </a:xfrm>
          <a:prstGeom prst="rect">
            <a:avLst/>
          </a:prstGeom>
          <a:effectLst>
            <a:outerShdw blurRad="1193800" dist="165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4935855" y="62865"/>
            <a:ext cx="7256145" cy="4038600"/>
            <a:chOff x="5429" y="0"/>
            <a:chExt cx="13771" cy="8386"/>
          </a:xfrm>
        </p:grpSpPr>
        <p:pic>
          <p:nvPicPr>
            <p:cNvPr id="4" name="图片 3" descr="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5" name="图片 4" descr="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12" name="图片 11" descr="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835" y="839470"/>
            <a:ext cx="1416685" cy="878840"/>
          </a:xfrm>
          <a:prstGeom prst="rect">
            <a:avLst/>
          </a:prstGeom>
        </p:spPr>
      </p:pic>
      <p:pic>
        <p:nvPicPr>
          <p:cNvPr id="13" name="图片 12" descr="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095" y="180340"/>
            <a:ext cx="2708910" cy="2477770"/>
          </a:xfrm>
          <a:prstGeom prst="rect">
            <a:avLst/>
          </a:prstGeom>
        </p:spPr>
      </p:pic>
      <p:pic>
        <p:nvPicPr>
          <p:cNvPr id="15" name="图片 14" descr="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065" y="5325110"/>
            <a:ext cx="2562225" cy="1524000"/>
          </a:xfrm>
          <a:prstGeom prst="rect">
            <a:avLst/>
          </a:prstGeom>
        </p:spPr>
      </p:pic>
      <p:pic>
        <p:nvPicPr>
          <p:cNvPr id="14" name="图片 13" descr="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680" y="4039235"/>
            <a:ext cx="2667000" cy="2647950"/>
          </a:xfrm>
          <a:prstGeom prst="rect">
            <a:avLst/>
          </a:prstGeom>
        </p:spPr>
      </p:pic>
      <p:pic>
        <p:nvPicPr>
          <p:cNvPr id="16" name="图片 15" descr="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0980" y="0"/>
            <a:ext cx="2310130" cy="1367155"/>
          </a:xfrm>
          <a:prstGeom prst="rect">
            <a:avLst/>
          </a:prstGeom>
        </p:spPr>
      </p:pic>
      <p:pic>
        <p:nvPicPr>
          <p:cNvPr id="17" name="图片 16" descr="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6370" y="0"/>
            <a:ext cx="839470" cy="839470"/>
          </a:xfrm>
          <a:prstGeom prst="rect">
            <a:avLst/>
          </a:prstGeom>
        </p:spPr>
      </p:pic>
      <p:pic>
        <p:nvPicPr>
          <p:cNvPr id="18" name="图片 17" descr="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2505" y="1002030"/>
            <a:ext cx="1039495" cy="1191895"/>
          </a:xfrm>
          <a:prstGeom prst="rect">
            <a:avLst/>
          </a:prstGeom>
        </p:spPr>
      </p:pic>
      <p:pic>
        <p:nvPicPr>
          <p:cNvPr id="19" name="图片 18" descr="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82455" y="2818130"/>
            <a:ext cx="1256665" cy="1221105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3763010" y="1327150"/>
            <a:ext cx="6514636" cy="5260346"/>
            <a:chOff x="4749" y="850"/>
            <a:chExt cx="9079" cy="7331"/>
          </a:xfrm>
        </p:grpSpPr>
        <p:sp>
          <p:nvSpPr>
            <p:cNvPr id="9" name="文本框 8"/>
            <p:cNvSpPr txBox="1"/>
            <p:nvPr/>
          </p:nvSpPr>
          <p:spPr>
            <a:xfrm>
              <a:off x="8662" y="4021"/>
              <a:ext cx="2530" cy="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800" dirty="0" smtClean="0">
                  <a:solidFill>
                    <a:srgbClr val="7E7CB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27号-布丁体" panose="00000500000000000000" charset="-122"/>
                  <a:ea typeface="字魂27号-布丁体" panose="00000500000000000000" charset="-122"/>
                </a:rPr>
                <a:t>天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49" y="2705"/>
              <a:ext cx="3658" cy="136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877" y="1507"/>
              <a:ext cx="2530" cy="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 smtClean="0">
                  <a:solidFill>
                    <a:srgbClr val="E2E76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27号-布丁体" panose="00000500000000000000" charset="-122"/>
                  <a:ea typeface="字魂27号-布丁体" panose="00000500000000000000" charset="-122"/>
                </a:rPr>
                <a:t>你好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 rot="5400000">
              <a:off x="5678" y="5497"/>
              <a:ext cx="3867" cy="1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BCA4C9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HELLO SUMMER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8123" y="1057"/>
              <a:ext cx="5705" cy="4726"/>
              <a:chOff x="5157788" y="671494"/>
              <a:chExt cx="3622763" cy="3000869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5157788" y="671494"/>
                <a:ext cx="3414712" cy="2776406"/>
              </a:xfrm>
              <a:custGeom>
                <a:avLst/>
                <a:gdLst>
                  <a:gd name="connsiteX0" fmla="*/ 0 w 3414712"/>
                  <a:gd name="connsiteY0" fmla="*/ 542944 h 2776406"/>
                  <a:gd name="connsiteX1" fmla="*/ 528637 w 3414712"/>
                  <a:gd name="connsiteY1" fmla="*/ 19 h 2776406"/>
                  <a:gd name="connsiteX2" fmla="*/ 2185987 w 3414712"/>
                  <a:gd name="connsiteY2" fmla="*/ 528656 h 2776406"/>
                  <a:gd name="connsiteX3" fmla="*/ 2257425 w 3414712"/>
                  <a:gd name="connsiteY3" fmla="*/ 1857394 h 2776406"/>
                  <a:gd name="connsiteX4" fmla="*/ 2871787 w 3414712"/>
                  <a:gd name="connsiteY4" fmla="*/ 2657494 h 2776406"/>
                  <a:gd name="connsiteX5" fmla="*/ 3414712 w 3414712"/>
                  <a:gd name="connsiteY5" fmla="*/ 2757506 h 277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14712" h="2776406">
                    <a:moveTo>
                      <a:pt x="0" y="542944"/>
                    </a:moveTo>
                    <a:cubicBezTo>
                      <a:pt x="82153" y="272672"/>
                      <a:pt x="164306" y="2400"/>
                      <a:pt x="528637" y="19"/>
                    </a:cubicBezTo>
                    <a:cubicBezTo>
                      <a:pt x="892968" y="-2362"/>
                      <a:pt x="1897856" y="219094"/>
                      <a:pt x="2185987" y="528656"/>
                    </a:cubicBezTo>
                    <a:cubicBezTo>
                      <a:pt x="2474118" y="838218"/>
                      <a:pt x="2143125" y="1502588"/>
                      <a:pt x="2257425" y="1857394"/>
                    </a:cubicBezTo>
                    <a:cubicBezTo>
                      <a:pt x="2371725" y="2212200"/>
                      <a:pt x="2678906" y="2507475"/>
                      <a:pt x="2871787" y="2657494"/>
                    </a:cubicBezTo>
                    <a:cubicBezTo>
                      <a:pt x="3064668" y="2807513"/>
                      <a:pt x="3239690" y="2782509"/>
                      <a:pt x="3414712" y="2757506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6231671">
                <a:off x="8434695" y="3326507"/>
                <a:ext cx="371475" cy="32023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931" y="850"/>
              <a:ext cx="2914" cy="4008"/>
              <a:chOff x="5036152" y="539919"/>
              <a:chExt cx="1850280" cy="2545110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5158741" y="1124951"/>
                <a:ext cx="1606652" cy="1960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800" dirty="0" smtClean="0">
                    <a:solidFill>
                      <a:srgbClr val="F7B86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魂27号-布丁体" panose="00000500000000000000" charset="-122"/>
                    <a:ea typeface="字魂27号-布丁体" panose="00000500000000000000" charset="-122"/>
                  </a:rPr>
                  <a:t>夏</a:t>
                </a:r>
              </a:p>
            </p:txBody>
          </p:sp>
          <p:pic>
            <p:nvPicPr>
              <p:cNvPr id="25" name="图片 24"/>
              <p:cNvPicPr>
                <a:picLocks noChangeAspect="1"/>
              </p:cNvPicPr>
              <p:nvPr/>
            </p:nvPicPr>
            <p:blipFill rotWithShape="1">
              <a:blip r:embed="rId17" cstate="screen"/>
              <a:srcRect t="18347" b="38357"/>
              <a:stretch>
                <a:fillRect/>
              </a:stretch>
            </p:blipFill>
            <p:spPr>
              <a:xfrm rot="381483">
                <a:off x="5036152" y="539919"/>
                <a:ext cx="1850280" cy="11343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7" y="1169377"/>
            <a:ext cx="9024281" cy="42462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字魂36号-正文宋楷" panose="02000000000000000000" charset="-122"/>
              <a:ea typeface="字魂36号-正文宋楷" panose="02000000000000000000" charset="-122"/>
              <a:cs typeface="字魂59号-创粗黑" panose="0000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感谢您下载千库网平台上提供的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作品，为了您和千库网以及原创作者的利益，请勿复制、传播、销售，否则将承担法律责任！千库网将对作品进行维权，按照传播下载次数进行十倍的索取赔偿！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charset="-122"/>
              <a:ea typeface="字魂36号-正文宋楷" panose="02000000000000000000" charset="-122"/>
              <a:cs typeface="字魂59号-创粗黑" panose="000005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rgbClr val="0083E6"/>
              </a:solidFill>
              <a:latin typeface="字魂36号-正文宋楷" panose="02000000000000000000" charset="-122"/>
              <a:ea typeface="字魂36号-正文宋楷" panose="02000000000000000000" charset="-122"/>
              <a:cs typeface="字魂59号-创粗黑" panose="000005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1.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在千库网出售的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模板是免版税类（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RF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：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Royalty-Free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）正版受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中国人民共和国著作法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和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世界版权公约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的保护，作品的所有权、版权和著作权归千库网所有，您下载的是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2.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不得将千库网的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模板、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字魂59号-创粗黑" panose="00000500000000000000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charset="-122"/>
              <a:ea typeface="字魂36号-正文宋楷" panose="02000000000000000000" charset="-122"/>
              <a:cs typeface="字魂59号-创粗黑" panose="000005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charset="-122"/>
              <a:ea typeface="微软雅黑" panose="020B0503020204020204" charset="-122"/>
              <a:cs typeface="字魂59号-创粗黑" panose="000005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2957" y="5416693"/>
            <a:ext cx="7297081" cy="460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微软雅黑" panose="020B0503020204020204" charset="-122"/>
              </a:rPr>
              <a:t>更多精品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微软雅黑" panose="020B0503020204020204" charset="-122"/>
              </a:rPr>
              <a:t>PPT</a:t>
            </a:r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微软雅黑" panose="020B0503020204020204" charset="-122"/>
              </a:rPr>
              <a:t>模板：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charset="-122"/>
                <a:ea typeface="字魂36号-正文宋楷" panose="02000000000000000000" charset="-122"/>
                <a:cs typeface="微软雅黑" panose="020B0503020204020204" charset="-122"/>
              </a:rPr>
              <a:t>http://588ku.com/ppt/</a:t>
            </a:r>
            <a:endParaRPr lang="zh-CN" altLang="en-US" sz="2400" b="1" dirty="0">
              <a:solidFill>
                <a:srgbClr val="0083E6"/>
              </a:solidFill>
              <a:latin typeface="字魂36号-正文宋楷" panose="02000000000000000000" charset="-122"/>
              <a:ea typeface="字魂36号-正文宋楷" panose="02000000000000000000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35855" y="0"/>
            <a:ext cx="7256145" cy="4038600"/>
            <a:chOff x="5429" y="0"/>
            <a:chExt cx="13771" cy="8386"/>
          </a:xfrm>
        </p:grpSpPr>
        <p:pic>
          <p:nvPicPr>
            <p:cNvPr id="3" name="图片 2" descr="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7" name="图片 6" descr="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8" name="图片 7" descr="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93925"/>
            <a:ext cx="12192000" cy="4811395"/>
          </a:xfrm>
          <a:prstGeom prst="rect">
            <a:avLst/>
          </a:prstGeom>
        </p:spPr>
      </p:pic>
      <p:pic>
        <p:nvPicPr>
          <p:cNvPr id="11" name="图片 10" descr="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488000" cy="6997046"/>
          </a:xfrm>
          <a:prstGeom prst="rect">
            <a:avLst/>
          </a:prstGeom>
          <a:effectLst>
            <a:outerShdw blurRad="1193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3241955" y="2085155"/>
            <a:ext cx="5948056" cy="2572652"/>
            <a:chOff x="2786062" y="2078819"/>
            <a:chExt cx="5948056" cy="2572652"/>
          </a:xfrm>
        </p:grpSpPr>
        <p:sp>
          <p:nvSpPr>
            <p:cNvPr id="14" name="文本框 13"/>
            <p:cNvSpPr txBox="1"/>
            <p:nvPr/>
          </p:nvSpPr>
          <p:spPr>
            <a:xfrm>
              <a:off x="6050696" y="2079760"/>
              <a:ext cx="268342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dirty="0" smtClean="0">
                  <a:solidFill>
                    <a:srgbClr val="7E7CB1"/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输入标题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713037" y="2276611"/>
              <a:ext cx="112443" cy="2250198"/>
            </a:xfrm>
            <a:prstGeom prst="rect">
              <a:avLst/>
            </a:prstGeom>
            <a:solidFill>
              <a:srgbClr val="E2E7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786062" y="2078819"/>
              <a:ext cx="2854112" cy="2572652"/>
              <a:chOff x="1670508" y="1975080"/>
              <a:chExt cx="2854112" cy="2572652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670508" y="1975080"/>
                <a:ext cx="28541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0" dirty="0" smtClean="0">
                    <a:solidFill>
                      <a:srgbClr val="F7B86B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PART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757933" y="2979282"/>
                <a:ext cx="2374900" cy="1568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zh-CN" sz="9600" dirty="0">
                    <a:solidFill>
                      <a:srgbClr val="F7B86B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01</a:t>
                </a:r>
              </a:p>
            </p:txBody>
          </p:sp>
        </p:grpSp>
      </p:grpSp>
      <p:pic>
        <p:nvPicPr>
          <p:cNvPr id="12" name="图片 11" descr="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95" y="180340"/>
            <a:ext cx="2708910" cy="2477770"/>
          </a:xfrm>
          <a:prstGeom prst="rect">
            <a:avLst/>
          </a:prstGeom>
        </p:spPr>
      </p:pic>
      <p:pic>
        <p:nvPicPr>
          <p:cNvPr id="17" name="图片 16" descr="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0980" y="0"/>
            <a:ext cx="2310130" cy="1367155"/>
          </a:xfrm>
          <a:prstGeom prst="rect">
            <a:avLst/>
          </a:prstGeom>
        </p:spPr>
      </p:pic>
      <p:pic>
        <p:nvPicPr>
          <p:cNvPr id="23" name="图片 22" descr="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065" y="5325110"/>
            <a:ext cx="2562225" cy="1524000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190" y="4038600"/>
            <a:ext cx="2667000" cy="2647950"/>
          </a:xfrm>
          <a:prstGeom prst="rect">
            <a:avLst/>
          </a:prstGeom>
        </p:spPr>
      </p:pic>
      <p:pic>
        <p:nvPicPr>
          <p:cNvPr id="24" name="图片 23" descr="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2505" y="1142365"/>
            <a:ext cx="1039495" cy="1191895"/>
          </a:xfrm>
          <a:prstGeom prst="rect">
            <a:avLst/>
          </a:prstGeom>
        </p:spPr>
      </p:pic>
      <p:pic>
        <p:nvPicPr>
          <p:cNvPr id="25" name="图片 24" descr="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6370" y="0"/>
            <a:ext cx="839470" cy="839470"/>
          </a:xfrm>
          <a:prstGeom prst="rect">
            <a:avLst/>
          </a:prstGeom>
        </p:spPr>
      </p:pic>
      <p:pic>
        <p:nvPicPr>
          <p:cNvPr id="26" name="图片 25" descr="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2455" y="2818130"/>
            <a:ext cx="1256665" cy="1221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630" y="427355"/>
            <a:ext cx="11344910" cy="6004560"/>
          </a:xfrm>
          <a:prstGeom prst="rect">
            <a:avLst/>
          </a:prstGeom>
          <a:solidFill>
            <a:srgbClr val="FAE3D1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C:\Users\Administrator\Desktop\7066f5f8249cc.png7066f5f8249cc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141691" y="3519235"/>
            <a:ext cx="3474289" cy="3474085"/>
          </a:xfrm>
          <a:prstGeom prst="rect">
            <a:avLst/>
          </a:prstGeom>
        </p:spPr>
      </p:pic>
      <p:pic>
        <p:nvPicPr>
          <p:cNvPr id="12" name="图片 11" descr="C:\Users\Administrator\Desktop\2fe5c1500ee61f9ab17625a9518ebffd.png2fe5c1500ee61f9ab17625a9518ebffd"/>
          <p:cNvPicPr>
            <a:picLocks noChangeAspect="1"/>
          </p:cNvPicPr>
          <p:nvPr/>
        </p:nvPicPr>
        <p:blipFill rotWithShape="1">
          <a:blip r:embed="rId5"/>
          <a:srcRect b="47123"/>
          <a:stretch>
            <a:fillRect/>
          </a:stretch>
        </p:blipFill>
        <p:spPr>
          <a:xfrm>
            <a:off x="0" y="0"/>
            <a:ext cx="4658360" cy="2462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5605" y="4401572"/>
            <a:ext cx="3176291" cy="279830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 cstate="screen"/>
          <a:srcRect t="51875"/>
          <a:stretch>
            <a:fillRect/>
          </a:stretch>
        </p:blipFill>
        <p:spPr>
          <a:xfrm>
            <a:off x="3809891" y="2107407"/>
            <a:ext cx="4572215" cy="330041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429500" y="2396974"/>
            <a:ext cx="2363133" cy="815614"/>
            <a:chOff x="7429500" y="2396974"/>
            <a:chExt cx="2363133" cy="815614"/>
          </a:xfrm>
        </p:grpSpPr>
        <p:sp>
          <p:nvSpPr>
            <p:cNvPr id="8" name="任意多边形 7"/>
            <p:cNvSpPr/>
            <p:nvPr/>
          </p:nvSpPr>
          <p:spPr>
            <a:xfrm>
              <a:off x="7429500" y="2548429"/>
              <a:ext cx="2157413" cy="664159"/>
            </a:xfrm>
            <a:custGeom>
              <a:avLst/>
              <a:gdLst>
                <a:gd name="connsiteX0" fmla="*/ 0 w 2157413"/>
                <a:gd name="connsiteY0" fmla="*/ 509096 h 664159"/>
                <a:gd name="connsiteX1" fmla="*/ 928688 w 2157413"/>
                <a:gd name="connsiteY1" fmla="*/ 637684 h 664159"/>
                <a:gd name="connsiteX2" fmla="*/ 1428750 w 2157413"/>
                <a:gd name="connsiteY2" fmla="*/ 51896 h 664159"/>
                <a:gd name="connsiteX3" fmla="*/ 2157413 w 2157413"/>
                <a:gd name="connsiteY3" fmla="*/ 66184 h 6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7413" h="664159">
                  <a:moveTo>
                    <a:pt x="0" y="509096"/>
                  </a:moveTo>
                  <a:cubicBezTo>
                    <a:pt x="345281" y="611490"/>
                    <a:pt x="690563" y="713884"/>
                    <a:pt x="928688" y="637684"/>
                  </a:cubicBezTo>
                  <a:cubicBezTo>
                    <a:pt x="1166813" y="561484"/>
                    <a:pt x="1223963" y="147146"/>
                    <a:pt x="1428750" y="51896"/>
                  </a:cubicBezTo>
                  <a:cubicBezTo>
                    <a:pt x="1633537" y="-43354"/>
                    <a:pt x="1895475" y="11415"/>
                    <a:pt x="2157413" y="66184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9414014" y="2396974"/>
              <a:ext cx="378619" cy="378619"/>
            </a:xfrm>
            <a:prstGeom prst="ellipse">
              <a:avLst/>
            </a:prstGeom>
            <a:solidFill>
              <a:srgbClr val="FA71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A719A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50529" y="2844669"/>
            <a:ext cx="3750975" cy="1472391"/>
            <a:chOff x="9478257" y="2685303"/>
            <a:chExt cx="3750975" cy="1472391"/>
          </a:xfrm>
        </p:grpSpPr>
        <p:sp>
          <p:nvSpPr>
            <p:cNvPr id="18" name="矩形 17"/>
            <p:cNvSpPr/>
            <p:nvPr/>
          </p:nvSpPr>
          <p:spPr>
            <a:xfrm>
              <a:off x="9532069" y="3326697"/>
              <a:ext cx="36971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您的内容打在这里，或通过复制文本后在此选择粘贴，并选择只保留文字。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478257" y="2685303"/>
              <a:ext cx="201883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2">
                      <a:lumMod val="10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2294951" y="2520950"/>
            <a:ext cx="2363133" cy="815614"/>
            <a:chOff x="7429500" y="2396974"/>
            <a:chExt cx="2363133" cy="815614"/>
          </a:xfrm>
        </p:grpSpPr>
        <p:sp>
          <p:nvSpPr>
            <p:cNvPr id="22" name="任意多边形 21"/>
            <p:cNvSpPr/>
            <p:nvPr/>
          </p:nvSpPr>
          <p:spPr>
            <a:xfrm>
              <a:off x="7429500" y="2548429"/>
              <a:ext cx="2157413" cy="664159"/>
            </a:xfrm>
            <a:custGeom>
              <a:avLst/>
              <a:gdLst>
                <a:gd name="connsiteX0" fmla="*/ 0 w 2157413"/>
                <a:gd name="connsiteY0" fmla="*/ 509096 h 664159"/>
                <a:gd name="connsiteX1" fmla="*/ 928688 w 2157413"/>
                <a:gd name="connsiteY1" fmla="*/ 637684 h 664159"/>
                <a:gd name="connsiteX2" fmla="*/ 1428750 w 2157413"/>
                <a:gd name="connsiteY2" fmla="*/ 51896 h 664159"/>
                <a:gd name="connsiteX3" fmla="*/ 2157413 w 2157413"/>
                <a:gd name="connsiteY3" fmla="*/ 66184 h 6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7413" h="664159">
                  <a:moveTo>
                    <a:pt x="0" y="509096"/>
                  </a:moveTo>
                  <a:cubicBezTo>
                    <a:pt x="345281" y="611490"/>
                    <a:pt x="690563" y="713884"/>
                    <a:pt x="928688" y="637684"/>
                  </a:cubicBezTo>
                  <a:cubicBezTo>
                    <a:pt x="1166813" y="561484"/>
                    <a:pt x="1223963" y="147146"/>
                    <a:pt x="1428750" y="51896"/>
                  </a:cubicBezTo>
                  <a:cubicBezTo>
                    <a:pt x="1633537" y="-43354"/>
                    <a:pt x="1895475" y="11415"/>
                    <a:pt x="2157413" y="66184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414014" y="2396974"/>
              <a:ext cx="378619" cy="378619"/>
            </a:xfrm>
            <a:prstGeom prst="ellipse">
              <a:avLst/>
            </a:prstGeom>
            <a:solidFill>
              <a:srgbClr val="7E7CB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507054" y="2773350"/>
            <a:ext cx="3936151" cy="1546241"/>
            <a:chOff x="7560941" y="2685303"/>
            <a:chExt cx="3936151" cy="1546241"/>
          </a:xfrm>
        </p:grpSpPr>
        <p:sp>
          <p:nvSpPr>
            <p:cNvPr id="28" name="矩形 27"/>
            <p:cNvSpPr/>
            <p:nvPr/>
          </p:nvSpPr>
          <p:spPr>
            <a:xfrm>
              <a:off x="7560941" y="3400547"/>
              <a:ext cx="36971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您的内容打在这里，或通过复制文本后在此选择粘贴，并选择只保留文字。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478257" y="2685303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chemeClr val="bg1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9" name="图片 8" descr="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10" name="图片 9" descr="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630" y="427355"/>
            <a:ext cx="11344910" cy="6004560"/>
          </a:xfrm>
          <a:prstGeom prst="rect">
            <a:avLst/>
          </a:prstGeom>
          <a:noFill/>
          <a:ln w="2476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C:\Users\Administrator\Desktop\0e38e1c4c92967d47f2a251dbcc98f7f.png0e38e1c4c92967d47f2a251dbcc98f7f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5400000">
            <a:off x="577215" y="-535940"/>
            <a:ext cx="3585845" cy="3585845"/>
          </a:xfrm>
          <a:prstGeom prst="rect">
            <a:avLst/>
          </a:prstGeom>
        </p:spPr>
      </p:pic>
      <p:pic>
        <p:nvPicPr>
          <p:cNvPr id="10" name="图片 9" descr="C:\Users\Administrator\Desktop\b498f1af4130bba4b95ad27dd3a4e5a2.pngb498f1af4130bba4b95ad27dd3a4e5a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9671685" y="4432935"/>
            <a:ext cx="2520315" cy="188912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333502" y="1885965"/>
            <a:ext cx="4812829" cy="1361786"/>
            <a:chOff x="1327597" y="1885965"/>
            <a:chExt cx="4812829" cy="136178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4865202" y="1934889"/>
              <a:ext cx="1275224" cy="1263938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1327597" y="1885965"/>
              <a:ext cx="3714679" cy="1361786"/>
              <a:chOff x="1327597" y="1847735"/>
              <a:chExt cx="3714679" cy="1361786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27597" y="2420907"/>
                <a:ext cx="3697163" cy="788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bg2">
                        <a:lumMod val="10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您的内容打在这里，或通过复制文本后在此选择粘贴，并选择只保留文字。</a:t>
                </a:r>
                <a:endPara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023441" y="1847735"/>
                <a:ext cx="2018835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dirty="0" smtClean="0">
                    <a:solidFill>
                      <a:srgbClr val="FAAB2C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351282" y="3634422"/>
            <a:ext cx="4812829" cy="1361786"/>
            <a:chOff x="1327597" y="1885965"/>
            <a:chExt cx="4812829" cy="136178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4865202" y="1934889"/>
              <a:ext cx="1275224" cy="1263938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>
              <a:off x="1327597" y="1885965"/>
              <a:ext cx="3714679" cy="1361786"/>
              <a:chOff x="1327597" y="1847735"/>
              <a:chExt cx="3714679" cy="136178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327597" y="2420907"/>
                <a:ext cx="3697163" cy="788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bg2">
                        <a:lumMod val="10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您的内容打在这里，或通过复制文本后在此选择粘贴，并选择只保留文字。</a:t>
                </a:r>
                <a:endPara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3023441" y="1847735"/>
                <a:ext cx="2018835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dirty="0" smtClean="0">
                    <a:solidFill>
                      <a:srgbClr val="7E7CB1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 flipH="1">
            <a:off x="6140426" y="1885965"/>
            <a:ext cx="4812829" cy="1361786"/>
            <a:chOff x="1327597" y="1885965"/>
            <a:chExt cx="4812829" cy="1361786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4865202" y="1934889"/>
              <a:ext cx="1275224" cy="1263938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1327597" y="1885965"/>
              <a:ext cx="3714679" cy="1361786"/>
              <a:chOff x="1327597" y="1847735"/>
              <a:chExt cx="3714679" cy="1361786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327597" y="2420907"/>
                <a:ext cx="3697163" cy="788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bg2">
                        <a:lumMod val="10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您的内容打在这里，或通过复制文本后在此选择粘贴，并选择只保留文字。</a:t>
                </a:r>
                <a:endPara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023441" y="1847735"/>
                <a:ext cx="2018835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dirty="0" smtClean="0">
                    <a:solidFill>
                      <a:srgbClr val="E2E76A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 flipH="1">
            <a:off x="6140426" y="3634422"/>
            <a:ext cx="4812829" cy="1361786"/>
            <a:chOff x="1327597" y="1885965"/>
            <a:chExt cx="4812829" cy="1361786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4865202" y="1934889"/>
              <a:ext cx="1275224" cy="1263938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1327597" y="1885965"/>
              <a:ext cx="3714679" cy="1361786"/>
              <a:chOff x="1327597" y="1847735"/>
              <a:chExt cx="3714679" cy="1361786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327597" y="2420907"/>
                <a:ext cx="3697163" cy="788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bg2">
                        <a:lumMod val="10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您的内容打在这里，或通过复制文本后在此选择粘贴，并选择只保留文字。</a:t>
                </a:r>
                <a:endPara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023441" y="1847735"/>
                <a:ext cx="2018835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dirty="0" smtClean="0">
                    <a:solidFill>
                      <a:srgbClr val="F39FCA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11" name="图片 10" descr="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14" name="图片 13" descr="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630" y="426720"/>
            <a:ext cx="11344910" cy="6004560"/>
          </a:xfrm>
          <a:prstGeom prst="rect">
            <a:avLst/>
          </a:prstGeom>
          <a:solidFill>
            <a:srgbClr val="F8C1E0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5605" y="4401572"/>
            <a:ext cx="3176291" cy="2798307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1417645" y="2149436"/>
            <a:ext cx="9572625" cy="2586037"/>
          </a:xfrm>
          <a:custGeom>
            <a:avLst/>
            <a:gdLst>
              <a:gd name="connsiteX0" fmla="*/ 0 w 9572625"/>
              <a:gd name="connsiteY0" fmla="*/ 2586037 h 2586037"/>
              <a:gd name="connsiteX1" fmla="*/ 1443038 w 9572625"/>
              <a:gd name="connsiteY1" fmla="*/ 1328737 h 2586037"/>
              <a:gd name="connsiteX2" fmla="*/ 3943350 w 9572625"/>
              <a:gd name="connsiteY2" fmla="*/ 2114550 h 2586037"/>
              <a:gd name="connsiteX3" fmla="*/ 5657850 w 9572625"/>
              <a:gd name="connsiteY3" fmla="*/ 771525 h 2586037"/>
              <a:gd name="connsiteX4" fmla="*/ 8015288 w 9572625"/>
              <a:gd name="connsiteY4" fmla="*/ 1143000 h 2586037"/>
              <a:gd name="connsiteX5" fmla="*/ 9572625 w 9572625"/>
              <a:gd name="connsiteY5" fmla="*/ 0 h 258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2625" h="2586037">
                <a:moveTo>
                  <a:pt x="0" y="2586037"/>
                </a:moveTo>
                <a:cubicBezTo>
                  <a:pt x="392906" y="1996677"/>
                  <a:pt x="785813" y="1407318"/>
                  <a:pt x="1443038" y="1328737"/>
                </a:cubicBezTo>
                <a:cubicBezTo>
                  <a:pt x="2100263" y="1250156"/>
                  <a:pt x="3240881" y="2207419"/>
                  <a:pt x="3943350" y="2114550"/>
                </a:cubicBezTo>
                <a:cubicBezTo>
                  <a:pt x="4645819" y="2021681"/>
                  <a:pt x="4979194" y="933450"/>
                  <a:pt x="5657850" y="771525"/>
                </a:cubicBezTo>
                <a:cubicBezTo>
                  <a:pt x="6336506" y="609600"/>
                  <a:pt x="7362825" y="1271588"/>
                  <a:pt x="8015288" y="1143000"/>
                </a:cubicBezTo>
                <a:cubicBezTo>
                  <a:pt x="8667751" y="1014412"/>
                  <a:pt x="9120188" y="507206"/>
                  <a:pt x="9572625" y="0"/>
                </a:cubicBezTo>
              </a:path>
            </a:pathLst>
          </a:cu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022358" y="1614492"/>
            <a:ext cx="3697163" cy="2200874"/>
            <a:chOff x="947738" y="2136819"/>
            <a:chExt cx="3697163" cy="2200874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 cstate="screen"/>
            <a:srcRect t="18347" b="38357"/>
            <a:stretch>
              <a:fillRect/>
            </a:stretch>
          </p:blipFill>
          <p:spPr>
            <a:xfrm>
              <a:off x="2128263" y="3465513"/>
              <a:ext cx="1422598" cy="872180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947738" y="2136819"/>
              <a:ext cx="3697163" cy="1404169"/>
              <a:chOff x="1062557" y="1636000"/>
              <a:chExt cx="3697163" cy="140416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062557" y="2209172"/>
                <a:ext cx="369716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bg2">
                        <a:lumMod val="10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您的内容打在这里，或通过复制文本后在此选择粘贴，并选择只保留文字。</a:t>
                </a:r>
                <a:endPara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901721" y="1636000"/>
                <a:ext cx="2018835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dirty="0" smtClean="0">
                    <a:solidFill>
                      <a:srgbClr val="39BEAE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  <a:endParaRPr lang="en-US" altLang="zh-CN" sz="3200" dirty="0">
                  <a:solidFill>
                    <a:srgbClr val="39BEAE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5572919" y="994102"/>
            <a:ext cx="3697163" cy="2200874"/>
            <a:chOff x="947738" y="2136819"/>
            <a:chExt cx="3697163" cy="220087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5" cstate="screen"/>
            <a:srcRect t="18347" b="38357"/>
            <a:stretch>
              <a:fillRect/>
            </a:stretch>
          </p:blipFill>
          <p:spPr>
            <a:xfrm>
              <a:off x="2128263" y="3465513"/>
              <a:ext cx="1422598" cy="872180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>
              <a:off x="947738" y="2136819"/>
              <a:ext cx="3697163" cy="1404169"/>
              <a:chOff x="1062557" y="1636000"/>
              <a:chExt cx="3697163" cy="1404169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062557" y="2209172"/>
                <a:ext cx="369716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bg2">
                        <a:lumMod val="10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您的内容打在这里，或通过复制文本后在此选择粘贴，并选择只保留文字。</a:t>
                </a:r>
                <a:endPara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901721" y="1636000"/>
                <a:ext cx="2018835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dirty="0" smtClean="0">
                    <a:solidFill>
                      <a:srgbClr val="2A7E9A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  <a:endParaRPr lang="en-US" altLang="zh-CN" sz="3200" dirty="0">
                  <a:solidFill>
                    <a:srgbClr val="2A7E9A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7828711" y="2791828"/>
            <a:ext cx="3697163" cy="2027514"/>
            <a:chOff x="863065" y="1495932"/>
            <a:chExt cx="3697163" cy="2027514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5" cstate="screen"/>
            <a:srcRect t="18347" b="38357"/>
            <a:stretch>
              <a:fillRect/>
            </a:stretch>
          </p:blipFill>
          <p:spPr>
            <a:xfrm>
              <a:off x="1961902" y="1495932"/>
              <a:ext cx="1422598" cy="872180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863065" y="2119277"/>
              <a:ext cx="3697163" cy="1404169"/>
              <a:chOff x="977884" y="1618458"/>
              <a:chExt cx="3697163" cy="1404169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977884" y="2191630"/>
                <a:ext cx="369716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bg2">
                        <a:lumMod val="10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您的内容打在这里，或通过复制文本后在此选择粘贴，并选择只保留文字。</a:t>
                </a:r>
                <a:endPara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817048" y="1618458"/>
                <a:ext cx="2018835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dirty="0" smtClean="0"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  <a:endParaRPr lang="en-US" altLang="zh-CN" sz="3200" dirty="0"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554470" y="3759944"/>
            <a:ext cx="3697163" cy="2027514"/>
            <a:chOff x="863065" y="1495932"/>
            <a:chExt cx="3697163" cy="2027514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5" cstate="screen"/>
            <a:srcRect t="18347" b="38357"/>
            <a:stretch>
              <a:fillRect/>
            </a:stretch>
          </p:blipFill>
          <p:spPr>
            <a:xfrm>
              <a:off x="1961902" y="1495932"/>
              <a:ext cx="1422598" cy="872180"/>
            </a:xfrm>
            <a:prstGeom prst="rect">
              <a:avLst/>
            </a:prstGeom>
          </p:spPr>
        </p:pic>
        <p:grpSp>
          <p:nvGrpSpPr>
            <p:cNvPr id="39" name="组合 38"/>
            <p:cNvGrpSpPr/>
            <p:nvPr/>
          </p:nvGrpSpPr>
          <p:grpSpPr>
            <a:xfrm>
              <a:off x="863065" y="2119277"/>
              <a:ext cx="3697163" cy="1404169"/>
              <a:chOff x="977884" y="1618458"/>
              <a:chExt cx="3697163" cy="1404169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977884" y="2191630"/>
                <a:ext cx="369716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bg2">
                        <a:lumMod val="10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您的内容打在这里，或通过复制文本后在此选择粘贴，并选择只保留文字。</a:t>
                </a:r>
                <a:endPara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817048" y="1618458"/>
                <a:ext cx="2018835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dirty="0" smtClean="0">
                    <a:solidFill>
                      <a:schemeClr val="bg1"/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  <a:endParaRPr lang="en-US" altLang="zh-CN" sz="3200" dirty="0">
                  <a:solidFill>
                    <a:schemeClr val="bg1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9" name="图片 8" descr="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10" name="图片 9" descr="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3" name="图片 2" descr="56b423ea53851ece6b5c5a851e356af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7465" y="114935"/>
            <a:ext cx="3873500" cy="387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2755" y="426720"/>
            <a:ext cx="11344910" cy="6004560"/>
          </a:xfrm>
          <a:prstGeom prst="rect">
            <a:avLst/>
          </a:prstGeom>
          <a:solidFill>
            <a:srgbClr val="BBD0EF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C:\Users\Administrator\Desktop\92290a09008e13877bd33b24af7b8d5d.png92290a09008e13877bd33b24af7b8d5d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1" y="4462463"/>
            <a:ext cx="2362308" cy="23622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714535" y="5737440"/>
            <a:ext cx="4851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2A7E9A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HELLO SUMMER</a:t>
            </a:r>
            <a:endParaRPr lang="zh-CN" altLang="en-US" sz="4400" dirty="0">
              <a:solidFill>
                <a:srgbClr val="2A7E9A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5024436" y="2350293"/>
            <a:ext cx="2143125" cy="2143125"/>
          </a:xfrm>
          <a:custGeom>
            <a:avLst/>
            <a:gdLst>
              <a:gd name="connsiteX0" fmla="*/ 664255 w 2143125"/>
              <a:gd name="connsiteY0" fmla="*/ 0 h 2143125"/>
              <a:gd name="connsiteX1" fmla="*/ 1399861 w 2143125"/>
              <a:gd name="connsiteY1" fmla="*/ 0 h 2143125"/>
              <a:gd name="connsiteX2" fmla="*/ 1360757 w 2143125"/>
              <a:gd name="connsiteY2" fmla="*/ 72043 h 2143125"/>
              <a:gd name="connsiteX3" fmla="*/ 1319214 w 2143125"/>
              <a:gd name="connsiteY3" fmla="*/ 277813 h 2143125"/>
              <a:gd name="connsiteX4" fmla="*/ 1847852 w 2143125"/>
              <a:gd name="connsiteY4" fmla="*/ 806451 h 2143125"/>
              <a:gd name="connsiteX5" fmla="*/ 2053622 w 2143125"/>
              <a:gd name="connsiteY5" fmla="*/ 764908 h 2143125"/>
              <a:gd name="connsiteX6" fmla="*/ 2143125 w 2143125"/>
              <a:gd name="connsiteY6" fmla="*/ 716328 h 2143125"/>
              <a:gd name="connsiteX7" fmla="*/ 2143125 w 2143125"/>
              <a:gd name="connsiteY7" fmla="*/ 1568301 h 2143125"/>
              <a:gd name="connsiteX8" fmla="*/ 2053622 w 2143125"/>
              <a:gd name="connsiteY8" fmla="*/ 1519720 h 2143125"/>
              <a:gd name="connsiteX9" fmla="*/ 1847852 w 2143125"/>
              <a:gd name="connsiteY9" fmla="*/ 1478177 h 2143125"/>
              <a:gd name="connsiteX10" fmla="*/ 1319214 w 2143125"/>
              <a:gd name="connsiteY10" fmla="*/ 2006815 h 2143125"/>
              <a:gd name="connsiteX11" fmla="*/ 1329954 w 2143125"/>
              <a:gd name="connsiteY11" fmla="*/ 2113354 h 2143125"/>
              <a:gd name="connsiteX12" fmla="*/ 1339196 w 2143125"/>
              <a:gd name="connsiteY12" fmla="*/ 2143125 h 2143125"/>
              <a:gd name="connsiteX13" fmla="*/ 764618 w 2143125"/>
              <a:gd name="connsiteY13" fmla="*/ 2143125 h 2143125"/>
              <a:gd name="connsiteX14" fmla="*/ 773859 w 2143125"/>
              <a:gd name="connsiteY14" fmla="*/ 2113353 h 2143125"/>
              <a:gd name="connsiteX15" fmla="*/ 784599 w 2143125"/>
              <a:gd name="connsiteY15" fmla="*/ 2006814 h 2143125"/>
              <a:gd name="connsiteX16" fmla="*/ 255961 w 2143125"/>
              <a:gd name="connsiteY16" fmla="*/ 1478176 h 2143125"/>
              <a:gd name="connsiteX17" fmla="*/ 50191 w 2143125"/>
              <a:gd name="connsiteY17" fmla="*/ 1519719 h 2143125"/>
              <a:gd name="connsiteX18" fmla="*/ 0 w 2143125"/>
              <a:gd name="connsiteY18" fmla="*/ 1546962 h 2143125"/>
              <a:gd name="connsiteX19" fmla="*/ 0 w 2143125"/>
              <a:gd name="connsiteY19" fmla="*/ 791853 h 2143125"/>
              <a:gd name="connsiteX20" fmla="*/ 50191 w 2143125"/>
              <a:gd name="connsiteY20" fmla="*/ 819096 h 2143125"/>
              <a:gd name="connsiteX21" fmla="*/ 255961 w 2143125"/>
              <a:gd name="connsiteY21" fmla="*/ 860639 h 2143125"/>
              <a:gd name="connsiteX22" fmla="*/ 784599 w 2143125"/>
              <a:gd name="connsiteY22" fmla="*/ 332001 h 2143125"/>
              <a:gd name="connsiteX23" fmla="*/ 694316 w 2143125"/>
              <a:gd name="connsiteY23" fmla="*/ 36434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43125" h="2143125">
                <a:moveTo>
                  <a:pt x="664255" y="0"/>
                </a:moveTo>
                <a:lnTo>
                  <a:pt x="1399861" y="0"/>
                </a:lnTo>
                <a:lnTo>
                  <a:pt x="1360757" y="72043"/>
                </a:lnTo>
                <a:cubicBezTo>
                  <a:pt x="1334007" y="135289"/>
                  <a:pt x="1319214" y="204823"/>
                  <a:pt x="1319214" y="277813"/>
                </a:cubicBezTo>
                <a:cubicBezTo>
                  <a:pt x="1319214" y="569772"/>
                  <a:pt x="1555893" y="806451"/>
                  <a:pt x="1847852" y="806451"/>
                </a:cubicBezTo>
                <a:cubicBezTo>
                  <a:pt x="1920842" y="806451"/>
                  <a:pt x="1990377" y="791659"/>
                  <a:pt x="2053622" y="764908"/>
                </a:cubicBezTo>
                <a:lnTo>
                  <a:pt x="2143125" y="716328"/>
                </a:lnTo>
                <a:lnTo>
                  <a:pt x="2143125" y="1568301"/>
                </a:lnTo>
                <a:lnTo>
                  <a:pt x="2053622" y="1519720"/>
                </a:lnTo>
                <a:cubicBezTo>
                  <a:pt x="1990377" y="1492970"/>
                  <a:pt x="1920842" y="1478177"/>
                  <a:pt x="1847852" y="1478177"/>
                </a:cubicBezTo>
                <a:cubicBezTo>
                  <a:pt x="1555893" y="1478177"/>
                  <a:pt x="1319214" y="1714856"/>
                  <a:pt x="1319214" y="2006815"/>
                </a:cubicBezTo>
                <a:cubicBezTo>
                  <a:pt x="1319214" y="2043310"/>
                  <a:pt x="1322912" y="2078941"/>
                  <a:pt x="1329954" y="2113354"/>
                </a:cubicBezTo>
                <a:lnTo>
                  <a:pt x="1339196" y="2143125"/>
                </a:lnTo>
                <a:lnTo>
                  <a:pt x="764618" y="2143125"/>
                </a:lnTo>
                <a:lnTo>
                  <a:pt x="773859" y="2113353"/>
                </a:lnTo>
                <a:cubicBezTo>
                  <a:pt x="780901" y="2078940"/>
                  <a:pt x="784599" y="2043309"/>
                  <a:pt x="784599" y="2006814"/>
                </a:cubicBezTo>
                <a:cubicBezTo>
                  <a:pt x="784599" y="1714855"/>
                  <a:pt x="547920" y="1478176"/>
                  <a:pt x="255961" y="1478176"/>
                </a:cubicBezTo>
                <a:cubicBezTo>
                  <a:pt x="182972" y="1478176"/>
                  <a:pt x="113437" y="1492969"/>
                  <a:pt x="50191" y="1519719"/>
                </a:cubicBezTo>
                <a:lnTo>
                  <a:pt x="0" y="1546962"/>
                </a:lnTo>
                <a:lnTo>
                  <a:pt x="0" y="791853"/>
                </a:lnTo>
                <a:lnTo>
                  <a:pt x="50191" y="819096"/>
                </a:lnTo>
                <a:cubicBezTo>
                  <a:pt x="113437" y="845847"/>
                  <a:pt x="182972" y="860639"/>
                  <a:pt x="255961" y="860639"/>
                </a:cubicBezTo>
                <a:cubicBezTo>
                  <a:pt x="547920" y="860639"/>
                  <a:pt x="784599" y="623960"/>
                  <a:pt x="784599" y="332001"/>
                </a:cubicBezTo>
                <a:cubicBezTo>
                  <a:pt x="784599" y="222517"/>
                  <a:pt x="751316" y="120806"/>
                  <a:pt x="694316" y="36434"/>
                </a:cubicBezTo>
                <a:close/>
              </a:path>
            </a:pathLst>
          </a:custGeom>
          <a:solidFill>
            <a:srgbClr val="7E7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438900" y="2200269"/>
            <a:ext cx="839900" cy="839900"/>
            <a:chOff x="6438900" y="2200269"/>
            <a:chExt cx="839900" cy="839900"/>
          </a:xfrm>
        </p:grpSpPr>
        <p:sp>
          <p:nvSpPr>
            <p:cNvPr id="23" name="椭圆 22"/>
            <p:cNvSpPr/>
            <p:nvPr/>
          </p:nvSpPr>
          <p:spPr>
            <a:xfrm>
              <a:off x="6438900" y="2200269"/>
              <a:ext cx="839900" cy="839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6570720" y="2332089"/>
              <a:ext cx="576261" cy="57626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2A7E9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srgbClr val="2A7E9A"/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1</a:t>
              </a:r>
              <a:endParaRPr lang="zh-CN" altLang="en-US" sz="2800" dirty="0">
                <a:solidFill>
                  <a:srgbClr val="2A7E9A"/>
                </a:solidFill>
                <a:latin typeface="字魂27号-布丁体" panose="00000500000000000000" charset="-122"/>
                <a:ea typeface="字魂27号-布丁体" panose="00000500000000000000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37253" y="3920701"/>
            <a:ext cx="839900" cy="839900"/>
            <a:chOff x="6438900" y="2200269"/>
            <a:chExt cx="839900" cy="839900"/>
          </a:xfrm>
        </p:grpSpPr>
        <p:sp>
          <p:nvSpPr>
            <p:cNvPr id="27" name="椭圆 26"/>
            <p:cNvSpPr/>
            <p:nvPr/>
          </p:nvSpPr>
          <p:spPr>
            <a:xfrm>
              <a:off x="6438900" y="2200269"/>
              <a:ext cx="839900" cy="839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570720" y="2332089"/>
              <a:ext cx="576261" cy="57626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2A7E9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srgbClr val="2A7E9A"/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2</a:t>
              </a:r>
              <a:endParaRPr lang="zh-CN" altLang="en-US" sz="2800" dirty="0">
                <a:solidFill>
                  <a:srgbClr val="2A7E9A"/>
                </a:solidFill>
                <a:latin typeface="字魂27号-布丁体" panose="00000500000000000000" charset="-122"/>
                <a:ea typeface="字魂27号-布丁体" panose="00000500000000000000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863328" y="2200269"/>
            <a:ext cx="839900" cy="839900"/>
            <a:chOff x="6438900" y="2200269"/>
            <a:chExt cx="839900" cy="839900"/>
          </a:xfrm>
        </p:grpSpPr>
        <p:sp>
          <p:nvSpPr>
            <p:cNvPr id="30" name="椭圆 29"/>
            <p:cNvSpPr/>
            <p:nvPr/>
          </p:nvSpPr>
          <p:spPr>
            <a:xfrm>
              <a:off x="6438900" y="2200269"/>
              <a:ext cx="839900" cy="839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570720" y="2332089"/>
              <a:ext cx="576261" cy="57626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2A7E9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2A7E9A"/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3</a:t>
              </a:r>
              <a:endParaRPr lang="zh-CN" altLang="en-US" sz="2800" dirty="0">
                <a:solidFill>
                  <a:srgbClr val="2A7E9A"/>
                </a:solidFill>
                <a:latin typeface="字魂27号-布丁体" panose="00000500000000000000" charset="-122"/>
                <a:ea typeface="字魂27号-布丁体" panose="0000050000000000000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61681" y="3920701"/>
            <a:ext cx="839900" cy="839900"/>
            <a:chOff x="6438900" y="2200269"/>
            <a:chExt cx="839900" cy="839900"/>
          </a:xfrm>
        </p:grpSpPr>
        <p:sp>
          <p:nvSpPr>
            <p:cNvPr id="33" name="椭圆 32"/>
            <p:cNvSpPr/>
            <p:nvPr/>
          </p:nvSpPr>
          <p:spPr>
            <a:xfrm>
              <a:off x="6438900" y="2200269"/>
              <a:ext cx="839900" cy="839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6570720" y="2332089"/>
              <a:ext cx="576261" cy="57626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2A7E9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2A7E9A"/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4</a:t>
              </a:r>
              <a:endParaRPr lang="zh-CN" altLang="en-US" sz="2800" dirty="0">
                <a:solidFill>
                  <a:srgbClr val="2A7E9A"/>
                </a:solidFill>
                <a:latin typeface="字魂27号-布丁体" panose="00000500000000000000" charset="-122"/>
                <a:ea typeface="字魂27号-布丁体" panose="00000500000000000000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62557" y="1636000"/>
            <a:ext cx="3697163" cy="1404169"/>
            <a:chOff x="1062557" y="1636000"/>
            <a:chExt cx="3697163" cy="1404169"/>
          </a:xfrm>
        </p:grpSpPr>
        <p:sp>
          <p:nvSpPr>
            <p:cNvPr id="35" name="矩形 34"/>
            <p:cNvSpPr/>
            <p:nvPr/>
          </p:nvSpPr>
          <p:spPr>
            <a:xfrm>
              <a:off x="1062557" y="2209172"/>
              <a:ext cx="36971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您的内容打在这里，或通过复制文本后在此选择粘贴，并选择只保留文字。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901721" y="1636000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rgbClr val="E2E76A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500934" y="1680210"/>
            <a:ext cx="3697163" cy="1404169"/>
            <a:chOff x="1062557" y="1636000"/>
            <a:chExt cx="3697163" cy="1404169"/>
          </a:xfrm>
        </p:grpSpPr>
        <p:sp>
          <p:nvSpPr>
            <p:cNvPr id="39" name="矩形 38"/>
            <p:cNvSpPr/>
            <p:nvPr/>
          </p:nvSpPr>
          <p:spPr>
            <a:xfrm>
              <a:off x="1062557" y="2209172"/>
              <a:ext cx="36971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您的内容打在这里，或通过复制文本后在此选择粘贴，并选择只保留文字。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901721" y="1636000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rgbClr val="F7B86B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62557" y="3293536"/>
            <a:ext cx="3697163" cy="1404169"/>
            <a:chOff x="1062557" y="1636000"/>
            <a:chExt cx="3697163" cy="1404169"/>
          </a:xfrm>
        </p:grpSpPr>
        <p:sp>
          <p:nvSpPr>
            <p:cNvPr id="42" name="矩形 41"/>
            <p:cNvSpPr/>
            <p:nvPr/>
          </p:nvSpPr>
          <p:spPr>
            <a:xfrm>
              <a:off x="1062557" y="2209172"/>
              <a:ext cx="36971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您的内容打在这里，或通过复制文本后在此选择粘贴，并选择只保留文字。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901721" y="1636000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rgbClr val="7E7CB1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500934" y="3337746"/>
            <a:ext cx="3697163" cy="1404169"/>
            <a:chOff x="1062557" y="1636000"/>
            <a:chExt cx="3697163" cy="1404169"/>
          </a:xfrm>
        </p:grpSpPr>
        <p:sp>
          <p:nvSpPr>
            <p:cNvPr id="45" name="矩形 44"/>
            <p:cNvSpPr/>
            <p:nvPr/>
          </p:nvSpPr>
          <p:spPr>
            <a:xfrm>
              <a:off x="1062557" y="2209172"/>
              <a:ext cx="36971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rPr>
                <a:t>您的内容打在这里，或通过复制文本后在此选择粘贴，并选择只保留文字。</a:t>
              </a:r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901721" y="1636000"/>
              <a:ext cx="2018835" cy="746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dirty="0" smtClean="0">
                  <a:solidFill>
                    <a:srgbClr val="39BEAE"/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Open Sans" panose="020B0606030504020204" pitchFamily="34" charset="0"/>
                  <a:sym typeface="Arial" panose="020B0604020202020204" pitchFamily="34" charset="0"/>
                </a:rPr>
                <a:t>输入标题</a:t>
              </a:r>
              <a:endParaRPr lang="en-US" altLang="zh-CN" sz="3200" dirty="0">
                <a:solidFill>
                  <a:srgbClr val="39BEAE"/>
                </a:solidFill>
                <a:latin typeface="字魂27号-布丁体" panose="00000500000000000000" charset="-122"/>
                <a:ea typeface="字魂27号-布丁体" panose="00000500000000000000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7" name="图片 6" descr="702d66e7520ff044777a2b4194d74c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826375" y="2355215"/>
            <a:ext cx="3971290" cy="397129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635115" y="0"/>
            <a:ext cx="5589270" cy="2844800"/>
            <a:chOff x="5429" y="0"/>
            <a:chExt cx="13771" cy="8386"/>
          </a:xfrm>
        </p:grpSpPr>
        <p:pic>
          <p:nvPicPr>
            <p:cNvPr id="9" name="图片 8" descr="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11" name="图片 10" descr="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12" name="图片 11" descr="84ec888adb9df45f14f3c4db2d9ebf3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145" y="2067560"/>
            <a:ext cx="2560955" cy="2560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35855" y="0"/>
            <a:ext cx="7256145" cy="4038600"/>
            <a:chOff x="5429" y="0"/>
            <a:chExt cx="13771" cy="8386"/>
          </a:xfrm>
        </p:grpSpPr>
        <p:pic>
          <p:nvPicPr>
            <p:cNvPr id="3" name="图片 2" descr="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7" name="图片 6" descr="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  <p:pic>
        <p:nvPicPr>
          <p:cNvPr id="8" name="图片 7" descr="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93925"/>
            <a:ext cx="12192000" cy="4811395"/>
          </a:xfrm>
          <a:prstGeom prst="rect">
            <a:avLst/>
          </a:prstGeom>
        </p:spPr>
      </p:pic>
      <p:pic>
        <p:nvPicPr>
          <p:cNvPr id="11" name="图片 10" descr="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488000" cy="6997046"/>
          </a:xfrm>
          <a:prstGeom prst="rect">
            <a:avLst/>
          </a:prstGeom>
          <a:effectLst>
            <a:outerShdw blurRad="1193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3241955" y="2085155"/>
            <a:ext cx="5948056" cy="2572652"/>
            <a:chOff x="2786062" y="2078819"/>
            <a:chExt cx="5948056" cy="2572652"/>
          </a:xfrm>
        </p:grpSpPr>
        <p:sp>
          <p:nvSpPr>
            <p:cNvPr id="14" name="文本框 13"/>
            <p:cNvSpPr txBox="1"/>
            <p:nvPr/>
          </p:nvSpPr>
          <p:spPr>
            <a:xfrm>
              <a:off x="6050696" y="2079760"/>
              <a:ext cx="268342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dirty="0" smtClean="0">
                  <a:solidFill>
                    <a:srgbClr val="7E7CB1"/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输入标题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713037" y="2276611"/>
              <a:ext cx="112443" cy="2250198"/>
            </a:xfrm>
            <a:prstGeom prst="rect">
              <a:avLst/>
            </a:prstGeom>
            <a:solidFill>
              <a:srgbClr val="E2E7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786062" y="2078819"/>
              <a:ext cx="2854112" cy="2572652"/>
              <a:chOff x="1670508" y="1975080"/>
              <a:chExt cx="2854112" cy="2572652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670508" y="1975080"/>
                <a:ext cx="28541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0" dirty="0" smtClean="0">
                    <a:solidFill>
                      <a:srgbClr val="F7B86B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PART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756663" y="2979282"/>
                <a:ext cx="2377440" cy="1568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zh-CN" sz="9600" dirty="0">
                    <a:solidFill>
                      <a:srgbClr val="F7B86B"/>
                    </a:solidFill>
                    <a:latin typeface="字魂27号-布丁体" panose="00000500000000000000" charset="-122"/>
                    <a:ea typeface="字魂27号-布丁体" panose="00000500000000000000" charset="-122"/>
                  </a:rPr>
                  <a:t>02</a:t>
                </a:r>
              </a:p>
            </p:txBody>
          </p:sp>
        </p:grpSp>
      </p:grpSp>
      <p:pic>
        <p:nvPicPr>
          <p:cNvPr id="12" name="图片 11" descr="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95" y="180340"/>
            <a:ext cx="2708910" cy="2477770"/>
          </a:xfrm>
          <a:prstGeom prst="rect">
            <a:avLst/>
          </a:prstGeom>
        </p:spPr>
      </p:pic>
      <p:pic>
        <p:nvPicPr>
          <p:cNvPr id="17" name="图片 16" descr="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0980" y="0"/>
            <a:ext cx="2310130" cy="1367155"/>
          </a:xfrm>
          <a:prstGeom prst="rect">
            <a:avLst/>
          </a:prstGeom>
        </p:spPr>
      </p:pic>
      <p:pic>
        <p:nvPicPr>
          <p:cNvPr id="23" name="图片 22" descr="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065" y="5325110"/>
            <a:ext cx="2562225" cy="1524000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190" y="4038600"/>
            <a:ext cx="2667000" cy="2647950"/>
          </a:xfrm>
          <a:prstGeom prst="rect">
            <a:avLst/>
          </a:prstGeom>
        </p:spPr>
      </p:pic>
      <p:pic>
        <p:nvPicPr>
          <p:cNvPr id="24" name="图片 23" descr="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2505" y="1142365"/>
            <a:ext cx="1039495" cy="1191895"/>
          </a:xfrm>
          <a:prstGeom prst="rect">
            <a:avLst/>
          </a:prstGeom>
        </p:spPr>
      </p:pic>
      <p:pic>
        <p:nvPicPr>
          <p:cNvPr id="25" name="图片 24" descr="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6370" y="0"/>
            <a:ext cx="839470" cy="839470"/>
          </a:xfrm>
          <a:prstGeom prst="rect">
            <a:avLst/>
          </a:prstGeom>
        </p:spPr>
      </p:pic>
      <p:pic>
        <p:nvPicPr>
          <p:cNvPr id="26" name="图片 25" descr="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2455" y="2818130"/>
            <a:ext cx="1256665" cy="1221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23545" y="426720"/>
            <a:ext cx="11344910" cy="6004560"/>
          </a:xfrm>
          <a:prstGeom prst="rect">
            <a:avLst/>
          </a:prstGeom>
          <a:solidFill>
            <a:srgbClr val="BBD0EF"/>
          </a:solidFill>
          <a:ln w="24765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C:\Users\Administrator\Desktop\6edc7de35fa0ed71365af888c1a25420.png6edc7de35fa0ed71365af888c1a25420"/>
          <p:cNvPicPr>
            <a:picLocks noChangeAspect="1"/>
          </p:cNvPicPr>
          <p:nvPr/>
        </p:nvPicPr>
        <p:blipFill rotWithShape="1">
          <a:blip r:embed="rId4"/>
          <a:srcRect t="55328"/>
          <a:stretch>
            <a:fillRect/>
          </a:stretch>
        </p:blipFill>
        <p:spPr>
          <a:xfrm>
            <a:off x="7341870" y="4659630"/>
            <a:ext cx="4882515" cy="2181225"/>
          </a:xfrm>
          <a:prstGeom prst="rect">
            <a:avLst/>
          </a:prstGeom>
        </p:spPr>
      </p:pic>
      <p:pic>
        <p:nvPicPr>
          <p:cNvPr id="12" name="图片 11" descr="C:\Users\Administrator\Desktop\6edc7de35fa0ed71365af888c1a25420.png6edc7de35fa0ed71365af888c1a25420"/>
          <p:cNvPicPr>
            <a:picLocks noChangeAspect="1"/>
          </p:cNvPicPr>
          <p:nvPr/>
        </p:nvPicPr>
        <p:blipFill rotWithShape="1">
          <a:blip r:embed="rId4"/>
          <a:srcRect b="43944"/>
          <a:stretch>
            <a:fillRect/>
          </a:stretch>
        </p:blipFill>
        <p:spPr>
          <a:xfrm>
            <a:off x="0" y="213995"/>
            <a:ext cx="4490085" cy="2516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5605" y="4401572"/>
            <a:ext cx="3176291" cy="279830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830740" y="3029565"/>
            <a:ext cx="4143375" cy="2197389"/>
            <a:chOff x="3914775" y="745836"/>
            <a:chExt cx="4143375" cy="2197389"/>
          </a:xfrm>
        </p:grpSpPr>
        <p:sp>
          <p:nvSpPr>
            <p:cNvPr id="2" name="矩形 1"/>
            <p:cNvSpPr/>
            <p:nvPr/>
          </p:nvSpPr>
          <p:spPr>
            <a:xfrm>
              <a:off x="3914775" y="745836"/>
              <a:ext cx="4143375" cy="2197389"/>
            </a:xfrm>
            <a:prstGeom prst="rect">
              <a:avLst/>
            </a:prstGeom>
            <a:solidFill>
              <a:srgbClr val="C4E6E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137881" y="1372203"/>
              <a:ext cx="3697163" cy="1486084"/>
              <a:chOff x="977884" y="1536543"/>
              <a:chExt cx="3697163" cy="148608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77884" y="2191630"/>
                <a:ext cx="369716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bg2">
                        <a:lumMod val="10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您的内容打在这里，或通过复制文本后在此选择粘贴，并选择只保留文字。</a:t>
                </a:r>
                <a:endPara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17048" y="1536543"/>
                <a:ext cx="2018835" cy="746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字魂27号-布丁体" panose="00000500000000000000" charset="-122"/>
                    <a:ea typeface="字魂27号-布丁体" panose="00000500000000000000" charset="-122"/>
                    <a:cs typeface="Open Sans" panose="020B0606030504020204" pitchFamily="34" charset="0"/>
                    <a:sym typeface="Arial" panose="020B0604020202020204" pitchFamily="34" charset="0"/>
                  </a:rPr>
                  <a:t>输入标题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830424" y="1116058"/>
            <a:ext cx="4143375" cy="2883979"/>
            <a:chOff x="3914775" y="59246"/>
            <a:chExt cx="4143375" cy="2883979"/>
          </a:xfrm>
        </p:grpSpPr>
        <p:sp>
          <p:nvSpPr>
            <p:cNvPr id="18" name="矩形 17"/>
            <p:cNvSpPr/>
            <p:nvPr/>
          </p:nvSpPr>
          <p:spPr>
            <a:xfrm>
              <a:off x="3914775" y="745836"/>
              <a:ext cx="4143375" cy="2197389"/>
            </a:xfrm>
            <a:prstGeom prst="rect">
              <a:avLst/>
            </a:prstGeom>
            <a:solidFill>
              <a:srgbClr val="FAE3D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137881" y="59246"/>
              <a:ext cx="3697163" cy="2799041"/>
              <a:chOff x="863065" y="724405"/>
              <a:chExt cx="3697163" cy="2799041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6" cstate="screen"/>
              <a:srcRect t="18347" b="38357"/>
              <a:stretch>
                <a:fillRect/>
              </a:stretch>
            </p:blipFill>
            <p:spPr>
              <a:xfrm rot="1292468">
                <a:off x="2231974" y="724405"/>
                <a:ext cx="2082381" cy="1276686"/>
              </a:xfrm>
              <a:prstGeom prst="rect">
                <a:avLst/>
              </a:prstGeom>
            </p:spPr>
          </p:pic>
          <p:grpSp>
            <p:nvGrpSpPr>
              <p:cNvPr id="20" name="组合 19"/>
              <p:cNvGrpSpPr/>
              <p:nvPr/>
            </p:nvGrpSpPr>
            <p:grpSpPr>
              <a:xfrm>
                <a:off x="863065" y="2018858"/>
                <a:ext cx="3697163" cy="1504588"/>
                <a:chOff x="977884" y="1518039"/>
                <a:chExt cx="3697163" cy="1504588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977884" y="2191630"/>
                  <a:ext cx="3697163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600" dirty="0">
                      <a:solidFill>
                        <a:schemeClr val="bg2">
                          <a:lumMod val="10000"/>
                        </a:schemeClr>
                      </a:solidFill>
                      <a:latin typeface="印品黑体" panose="00000500000000000000" pitchFamily="2" charset="-122"/>
                      <a:ea typeface="印品黑体" panose="00000500000000000000" pitchFamily="2" charset="-122"/>
                      <a:cs typeface="Open Sans" panose="020B0606030504020204" pitchFamily="34" charset="0"/>
                      <a:sym typeface="Arial" panose="020B0604020202020204" pitchFamily="34" charset="0"/>
                    </a:rPr>
                    <a:t>您的内容打在这里，或通过复制文本后在此选择粘贴，并选择只保留文字。</a:t>
                  </a:r>
                  <a:endParaRPr lang="en-US" altLang="zh-CN" sz="1600" dirty="0">
                    <a:solidFill>
                      <a:schemeClr val="bg2">
                        <a:lumMod val="10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Open Sans" panose="020B0606030504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1817048" y="1518039"/>
                  <a:ext cx="2018835" cy="7462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3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  <a:cs typeface="Open Sans" panose="020B0606030504020204" pitchFamily="34" charset="0"/>
                      <a:sym typeface="Arial" panose="020B0604020202020204" pitchFamily="34" charset="0"/>
                    </a:rPr>
                    <a:t>输入标题</a:t>
                  </a:r>
                </a:p>
              </p:txBody>
            </p:sp>
          </p:grpSp>
        </p:grpSp>
      </p:grpSp>
      <p:pic>
        <p:nvPicPr>
          <p:cNvPr id="8" name="图片 7" descr="C:\Users\Administrator\Desktop\713ed9702165a590770b17fa3376925c.png713ed9702165a590770b17fa3376925c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349014" y="2008648"/>
            <a:ext cx="1785937" cy="17856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651625" y="0"/>
            <a:ext cx="5589270" cy="2844800"/>
            <a:chOff x="5429" y="0"/>
            <a:chExt cx="13771" cy="8386"/>
          </a:xfrm>
        </p:grpSpPr>
        <p:pic>
          <p:nvPicPr>
            <p:cNvPr id="23" name="图片 22" descr="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9" y="0"/>
              <a:ext cx="13771" cy="8386"/>
            </a:xfrm>
            <a:prstGeom prst="rect">
              <a:avLst/>
            </a:prstGeom>
          </p:spPr>
        </p:pic>
        <p:pic>
          <p:nvPicPr>
            <p:cNvPr id="24" name="图片 23" descr="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" y="0"/>
              <a:ext cx="5862" cy="39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马卡龙配色夏天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未定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未定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1136</Words>
  <Application>Microsoft Office PowerPoint</Application>
  <PresentationFormat>宽屏</PresentationFormat>
  <Paragraphs>157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等线</vt:lpstr>
      <vt:lpstr>等线 Light</vt:lpstr>
      <vt:lpstr>思源黑体 CN Bold</vt:lpstr>
      <vt:lpstr>宋体</vt:lpstr>
      <vt:lpstr>微软雅黑</vt:lpstr>
      <vt:lpstr>印品黑体</vt:lpstr>
      <vt:lpstr>字魂27号-布丁体</vt:lpstr>
      <vt:lpstr>字魂36号-正文宋楷</vt:lpstr>
      <vt:lpstr>字魂59号-创粗黑</vt:lpstr>
      <vt:lpstr>Arial</vt:lpstr>
      <vt:lpstr>Calibri</vt:lpstr>
      <vt:lpstr>Open Sans</vt:lpstr>
      <vt:lpstr>未定义</vt:lpstr>
      <vt:lpstr>1_Office 主题</vt:lpstr>
      <vt:lpstr>1_未定义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马卡龙配色夏天PPT模板</dc:title>
  <dc:creator>第一PPT</dc:creator>
  <cp:keywords>www.1ppt.com</cp:keywords>
  <dc:description>www.1ppt.com</dc:description>
  <cp:lastModifiedBy>Sky123.Org</cp:lastModifiedBy>
  <cp:revision>52</cp:revision>
  <dcterms:created xsi:type="dcterms:W3CDTF">2018-04-18T06:17:00Z</dcterms:created>
  <dcterms:modified xsi:type="dcterms:W3CDTF">2020-06-23T08:04:30Z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